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5" r:id="rId2"/>
    <p:sldId id="288" r:id="rId3"/>
    <p:sldId id="289" r:id="rId4"/>
    <p:sldId id="275" r:id="rId5"/>
    <p:sldId id="276" r:id="rId6"/>
    <p:sldId id="282" r:id="rId7"/>
    <p:sldId id="290" r:id="rId8"/>
  </p:sldIdLst>
  <p:sldSz cx="9144000" cy="5143500" type="screen16x9"/>
  <p:notesSz cx="7099300" cy="10234613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Verdana" panose="020B060403050404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5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iqMuqJG3cb5nVDhqjVVjzecKqR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52A"/>
    <a:srgbClr val="FF7C80"/>
    <a:srgbClr val="FFFF99"/>
    <a:srgbClr val="4472C4"/>
    <a:srgbClr val="003865"/>
    <a:srgbClr val="32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3A59DF-0D1E-46F2-AE98-3C27204AC766}" v="14" dt="2025-10-29T10:00:47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1"/>
    <p:restoredTop sz="94712"/>
  </p:normalViewPr>
  <p:slideViewPr>
    <p:cSldViewPr snapToGrid="0" showGuides="1">
      <p:cViewPr varScale="1">
        <p:scale>
          <a:sx n="138" d="100"/>
          <a:sy n="138" d="100"/>
        </p:scale>
        <p:origin x="10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472" y="200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o David Jacchini" userId="3a7bed93-aaf0-4a5a-845d-fb3333226f36" providerId="ADAL" clId="{9CC653D7-EBF2-4BE0-B333-5E255BB864B7}"/>
    <pc:docChg chg="undo custSel addSld delSld modSld sldOrd">
      <pc:chgData name="Giorgio David Jacchini" userId="3a7bed93-aaf0-4a5a-845d-fb3333226f36" providerId="ADAL" clId="{9CC653D7-EBF2-4BE0-B333-5E255BB864B7}" dt="2025-10-29T10:01:41.235" v="2488" actId="47"/>
      <pc:docMkLst>
        <pc:docMk/>
      </pc:docMkLst>
      <pc:sldChg chg="addSp delSp modSp del mod ord">
        <pc:chgData name="Giorgio David Jacchini" userId="3a7bed93-aaf0-4a5a-845d-fb3333226f36" providerId="ADAL" clId="{9CC653D7-EBF2-4BE0-B333-5E255BB864B7}" dt="2025-10-29T09:55:58.525" v="2435" actId="47"/>
        <pc:sldMkLst>
          <pc:docMk/>
          <pc:sldMk cId="0" sldId="261"/>
        </pc:sldMkLst>
        <pc:spChg chg="mod">
          <ac:chgData name="Giorgio David Jacchini" userId="3a7bed93-aaf0-4a5a-845d-fb3333226f36" providerId="ADAL" clId="{9CC653D7-EBF2-4BE0-B333-5E255BB864B7}" dt="2025-10-29T09:44:19.465" v="2337" actId="1076"/>
          <ac:spMkLst>
            <pc:docMk/>
            <pc:sldMk cId="0" sldId="261"/>
            <ac:spMk id="61" creationId="{00000000-0000-0000-0000-000000000000}"/>
          </ac:spMkLst>
        </pc:spChg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3627991706" sldId="262"/>
        </pc:sldMkLst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222453692" sldId="263"/>
        </pc:sldMkLst>
      </pc:sldChg>
      <pc:sldChg chg="modSp mod">
        <pc:chgData name="Giorgio David Jacchini" userId="3a7bed93-aaf0-4a5a-845d-fb3333226f36" providerId="ADAL" clId="{9CC653D7-EBF2-4BE0-B333-5E255BB864B7}" dt="2025-10-29T09:39:45.185" v="2322"/>
        <pc:sldMkLst>
          <pc:docMk/>
          <pc:sldMk cId="151412057" sldId="265"/>
        </pc:sldMkLst>
        <pc:spChg chg="mod">
          <ac:chgData name="Giorgio David Jacchini" userId="3a7bed93-aaf0-4a5a-845d-fb3333226f36" providerId="ADAL" clId="{9CC653D7-EBF2-4BE0-B333-5E255BB864B7}" dt="2025-10-29T09:39:16.367" v="2320" actId="14100"/>
          <ac:spMkLst>
            <pc:docMk/>
            <pc:sldMk cId="151412057" sldId="265"/>
            <ac:spMk id="40" creationId="{BF86DADC-F8F8-EFC0-4CE2-57474E7174FB}"/>
          </ac:spMkLst>
        </pc:spChg>
        <pc:spChg chg="mod">
          <ac:chgData name="Giorgio David Jacchini" userId="3a7bed93-aaf0-4a5a-845d-fb3333226f36" providerId="ADAL" clId="{9CC653D7-EBF2-4BE0-B333-5E255BB864B7}" dt="2025-10-10T10:50:11.730" v="60" actId="20577"/>
          <ac:spMkLst>
            <pc:docMk/>
            <pc:sldMk cId="151412057" sldId="265"/>
            <ac:spMk id="41" creationId="{2A72FFF1-9291-F94C-4B2D-C9BA09CDDA1C}"/>
          </ac:spMkLst>
        </pc:spChg>
        <pc:spChg chg="mod">
          <ac:chgData name="Giorgio David Jacchini" userId="3a7bed93-aaf0-4a5a-845d-fb3333226f36" providerId="ADAL" clId="{9CC653D7-EBF2-4BE0-B333-5E255BB864B7}" dt="2025-10-29T09:39:45.185" v="2322"/>
          <ac:spMkLst>
            <pc:docMk/>
            <pc:sldMk cId="151412057" sldId="265"/>
            <ac:spMk id="42" creationId="{30537F91-4017-95D6-28DD-10C40EF77A31}"/>
          </ac:spMkLst>
        </pc:spChg>
        <pc:picChg chg="mod">
          <ac:chgData name="Giorgio David Jacchini" userId="3a7bed93-aaf0-4a5a-845d-fb3333226f36" providerId="ADAL" clId="{9CC653D7-EBF2-4BE0-B333-5E255BB864B7}" dt="2025-10-10T10:49:16.454" v="0" actId="1076"/>
          <ac:picMkLst>
            <pc:docMk/>
            <pc:sldMk cId="151412057" sldId="265"/>
            <ac:picMk id="12" creationId="{B67CEA25-1956-E6C1-9DFC-BC0355B2FF17}"/>
          </ac:picMkLst>
        </pc:picChg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3505150432" sldId="266"/>
        </pc:sldMkLst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2036175488" sldId="267"/>
        </pc:sldMkLst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3297699739" sldId="268"/>
        </pc:sldMkLst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3219510058" sldId="269"/>
        </pc:sldMkLst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1323042911" sldId="270"/>
        </pc:sldMkLst>
      </pc:sldChg>
      <pc:sldChg chg="del">
        <pc:chgData name="Giorgio David Jacchini" userId="3a7bed93-aaf0-4a5a-845d-fb3333226f36" providerId="ADAL" clId="{9CC653D7-EBF2-4BE0-B333-5E255BB864B7}" dt="2025-10-10T15:46:22.649" v="1409" actId="47"/>
        <pc:sldMkLst>
          <pc:docMk/>
          <pc:sldMk cId="4181963324" sldId="271"/>
        </pc:sldMkLst>
      </pc:sldChg>
      <pc:sldChg chg="delSp modSp add del mod">
        <pc:chgData name="Giorgio David Jacchini" userId="3a7bed93-aaf0-4a5a-845d-fb3333226f36" providerId="ADAL" clId="{9CC653D7-EBF2-4BE0-B333-5E255BB864B7}" dt="2025-10-29T09:56:00.698" v="2436" actId="47"/>
        <pc:sldMkLst>
          <pc:docMk/>
          <pc:sldMk cId="3383211471" sldId="272"/>
        </pc:sldMkLst>
      </pc:sldChg>
      <pc:sldChg chg="new del mod chgLayout">
        <pc:chgData name="Giorgio David Jacchini" userId="3a7bed93-aaf0-4a5a-845d-fb3333226f36" providerId="ADAL" clId="{9CC653D7-EBF2-4BE0-B333-5E255BB864B7}" dt="2025-10-10T12:47:53.797" v="204" actId="47"/>
        <pc:sldMkLst>
          <pc:docMk/>
          <pc:sldMk cId="157242032" sldId="273"/>
        </pc:sldMkLst>
      </pc:sldChg>
      <pc:sldChg chg="new del">
        <pc:chgData name="Giorgio David Jacchini" userId="3a7bed93-aaf0-4a5a-845d-fb3333226f36" providerId="ADAL" clId="{9CC653D7-EBF2-4BE0-B333-5E255BB864B7}" dt="2025-10-10T12:48:04.968" v="207" actId="47"/>
        <pc:sldMkLst>
          <pc:docMk/>
          <pc:sldMk cId="3539463102" sldId="273"/>
        </pc:sldMkLst>
      </pc:sldChg>
      <pc:sldChg chg="addSp delSp modSp add del mod">
        <pc:chgData name="Giorgio David Jacchini" userId="3a7bed93-aaf0-4a5a-845d-fb3333226f36" providerId="ADAL" clId="{9CC653D7-EBF2-4BE0-B333-5E255BB864B7}" dt="2025-10-10T13:05:49.942" v="467" actId="2696"/>
        <pc:sldMkLst>
          <pc:docMk/>
          <pc:sldMk cId="3613105067" sldId="273"/>
        </pc:sldMkLst>
      </pc:sldChg>
      <pc:sldChg chg="new del">
        <pc:chgData name="Giorgio David Jacchini" userId="3a7bed93-aaf0-4a5a-845d-fb3333226f36" providerId="ADAL" clId="{9CC653D7-EBF2-4BE0-B333-5E255BB864B7}" dt="2025-10-10T12:48:04.968" v="207" actId="47"/>
        <pc:sldMkLst>
          <pc:docMk/>
          <pc:sldMk cId="48111945" sldId="274"/>
        </pc:sldMkLst>
      </pc:sldChg>
      <pc:sldChg chg="addSp delSp modSp add del mod">
        <pc:chgData name="Giorgio David Jacchini" userId="3a7bed93-aaf0-4a5a-845d-fb3333226f36" providerId="ADAL" clId="{9CC653D7-EBF2-4BE0-B333-5E255BB864B7}" dt="2025-10-29T09:56:04.256" v="2437" actId="47"/>
        <pc:sldMkLst>
          <pc:docMk/>
          <pc:sldMk cId="2584895283" sldId="274"/>
        </pc:sldMkLst>
      </pc:sldChg>
      <pc:sldChg chg="addSp delSp modSp add mod">
        <pc:chgData name="Giorgio David Jacchini" userId="3a7bed93-aaf0-4a5a-845d-fb3333226f36" providerId="ADAL" clId="{9CC653D7-EBF2-4BE0-B333-5E255BB864B7}" dt="2025-10-20T08:30:13.969" v="2271" actId="404"/>
        <pc:sldMkLst>
          <pc:docMk/>
          <pc:sldMk cId="1499527176" sldId="275"/>
        </pc:sldMkLst>
        <pc:spChg chg="mod">
          <ac:chgData name="Giorgio David Jacchini" userId="3a7bed93-aaf0-4a5a-845d-fb3333226f36" providerId="ADAL" clId="{9CC653D7-EBF2-4BE0-B333-5E255BB864B7}" dt="2025-10-10T13:48:08.387" v="522"/>
          <ac:spMkLst>
            <pc:docMk/>
            <pc:sldMk cId="1499527176" sldId="275"/>
            <ac:spMk id="4" creationId="{36D6FBDE-5B64-55F1-E252-42DCC81E8EB0}"/>
          </ac:spMkLst>
        </pc:spChg>
        <pc:spChg chg="mod">
          <ac:chgData name="Giorgio David Jacchini" userId="3a7bed93-aaf0-4a5a-845d-fb3333226f36" providerId="ADAL" clId="{9CC653D7-EBF2-4BE0-B333-5E255BB864B7}" dt="2025-10-10T13:49:18.268" v="527" actId="113"/>
          <ac:spMkLst>
            <pc:docMk/>
            <pc:sldMk cId="1499527176" sldId="275"/>
            <ac:spMk id="6" creationId="{3461F1B8-E5FE-E7C6-B207-A4CDC5758B21}"/>
          </ac:spMkLst>
        </pc:spChg>
        <pc:spChg chg="mod">
          <ac:chgData name="Giorgio David Jacchini" userId="3a7bed93-aaf0-4a5a-845d-fb3333226f36" providerId="ADAL" clId="{9CC653D7-EBF2-4BE0-B333-5E255BB864B7}" dt="2025-10-10T13:48:26.171" v="523"/>
          <ac:spMkLst>
            <pc:docMk/>
            <pc:sldMk cId="1499527176" sldId="275"/>
            <ac:spMk id="61" creationId="{788BD585-026E-0907-382B-53059AB1EB13}"/>
          </ac:spMkLst>
        </pc:spChg>
        <pc:graphicFrameChg chg="add mod modGraphic">
          <ac:chgData name="Giorgio David Jacchini" userId="3a7bed93-aaf0-4a5a-845d-fb3333226f36" providerId="ADAL" clId="{9CC653D7-EBF2-4BE0-B333-5E255BB864B7}" dt="2025-10-20T08:30:13.969" v="2271" actId="404"/>
          <ac:graphicFrameMkLst>
            <pc:docMk/>
            <pc:sldMk cId="1499527176" sldId="275"/>
            <ac:graphicFrameMk id="5" creationId="{D975795D-0381-5079-85E3-5E07B6A3034C}"/>
          </ac:graphicFrameMkLst>
        </pc:graphicFrameChg>
      </pc:sldChg>
      <pc:sldChg chg="addSp delSp modSp add mod">
        <pc:chgData name="Giorgio David Jacchini" userId="3a7bed93-aaf0-4a5a-845d-fb3333226f36" providerId="ADAL" clId="{9CC653D7-EBF2-4BE0-B333-5E255BB864B7}" dt="2025-10-20T08:30:43.361" v="2276" actId="404"/>
        <pc:sldMkLst>
          <pc:docMk/>
          <pc:sldMk cId="495229785" sldId="276"/>
        </pc:sldMkLst>
        <pc:spChg chg="mod">
          <ac:chgData name="Giorgio David Jacchini" userId="3a7bed93-aaf0-4a5a-845d-fb3333226f36" providerId="ADAL" clId="{9CC653D7-EBF2-4BE0-B333-5E255BB864B7}" dt="2025-10-10T13:57:15.828" v="629"/>
          <ac:spMkLst>
            <pc:docMk/>
            <pc:sldMk cId="495229785" sldId="276"/>
            <ac:spMk id="4" creationId="{15EDD939-DBC4-BC1D-7D49-1B1085E7BF40}"/>
          </ac:spMkLst>
        </pc:spChg>
        <pc:spChg chg="mod">
          <ac:chgData name="Giorgio David Jacchini" userId="3a7bed93-aaf0-4a5a-845d-fb3333226f36" providerId="ADAL" clId="{9CC653D7-EBF2-4BE0-B333-5E255BB864B7}" dt="2025-10-10T13:57:50.508" v="632" actId="113"/>
          <ac:spMkLst>
            <pc:docMk/>
            <pc:sldMk cId="495229785" sldId="276"/>
            <ac:spMk id="6" creationId="{6C2C6A9A-465E-76D8-DE1E-854D9F292CC0}"/>
          </ac:spMkLst>
        </pc:spChg>
        <pc:spChg chg="add mod">
          <ac:chgData name="Giorgio David Jacchini" userId="3a7bed93-aaf0-4a5a-845d-fb3333226f36" providerId="ADAL" clId="{9CC653D7-EBF2-4BE0-B333-5E255BB864B7}" dt="2025-10-10T14:15:36.169" v="743" actId="404"/>
          <ac:spMkLst>
            <pc:docMk/>
            <pc:sldMk cId="495229785" sldId="276"/>
            <ac:spMk id="20" creationId="{A2FFAFBE-70D4-306D-2CCD-44FAAEDA82A9}"/>
          </ac:spMkLst>
        </pc:spChg>
        <pc:spChg chg="add mod">
          <ac:chgData name="Giorgio David Jacchini" userId="3a7bed93-aaf0-4a5a-845d-fb3333226f36" providerId="ADAL" clId="{9CC653D7-EBF2-4BE0-B333-5E255BB864B7}" dt="2025-10-10T14:15:36.169" v="743" actId="404"/>
          <ac:spMkLst>
            <pc:docMk/>
            <pc:sldMk cId="495229785" sldId="276"/>
            <ac:spMk id="21" creationId="{DFE72FF8-DACB-4D49-2C09-6866796E0E66}"/>
          </ac:spMkLst>
        </pc:spChg>
        <pc:spChg chg="add mod">
          <ac:chgData name="Giorgio David Jacchini" userId="3a7bed93-aaf0-4a5a-845d-fb3333226f36" providerId="ADAL" clId="{9CC653D7-EBF2-4BE0-B333-5E255BB864B7}" dt="2025-10-10T14:15:36.169" v="743" actId="404"/>
          <ac:spMkLst>
            <pc:docMk/>
            <pc:sldMk cId="495229785" sldId="276"/>
            <ac:spMk id="22" creationId="{AC5F09FB-15A7-ED1D-0889-DE98EEAADAC7}"/>
          </ac:spMkLst>
        </pc:spChg>
        <pc:spChg chg="mod">
          <ac:chgData name="Giorgio David Jacchini" userId="3a7bed93-aaf0-4a5a-845d-fb3333226f36" providerId="ADAL" clId="{9CC653D7-EBF2-4BE0-B333-5E255BB864B7}" dt="2025-10-10T13:56:51.642" v="628"/>
          <ac:spMkLst>
            <pc:docMk/>
            <pc:sldMk cId="495229785" sldId="276"/>
            <ac:spMk id="61" creationId="{BD24C844-B868-A37B-AEB1-D5BD83AD3ABC}"/>
          </ac:spMkLst>
        </pc:spChg>
        <pc:graphicFrameChg chg="add mod modGraphic">
          <ac:chgData name="Giorgio David Jacchini" userId="3a7bed93-aaf0-4a5a-845d-fb3333226f36" providerId="ADAL" clId="{9CC653D7-EBF2-4BE0-B333-5E255BB864B7}" dt="2025-10-20T08:30:43.361" v="2276" actId="404"/>
          <ac:graphicFrameMkLst>
            <pc:docMk/>
            <pc:sldMk cId="495229785" sldId="276"/>
            <ac:graphicFrameMk id="23" creationId="{F15F8A69-22B1-9B95-D7A0-30F9F1DDB239}"/>
          </ac:graphicFrameMkLst>
        </pc:graphicFrameChg>
      </pc:sldChg>
      <pc:sldChg chg="addSp delSp modSp add del mod">
        <pc:chgData name="Giorgio David Jacchini" userId="3a7bed93-aaf0-4a5a-845d-fb3333226f36" providerId="ADAL" clId="{9CC653D7-EBF2-4BE0-B333-5E255BB864B7}" dt="2025-10-29T09:58:00.904" v="2442" actId="47"/>
        <pc:sldMkLst>
          <pc:docMk/>
          <pc:sldMk cId="520260246" sldId="277"/>
        </pc:sldMkLst>
      </pc:sldChg>
      <pc:sldChg chg="addSp delSp modSp add del mod">
        <pc:chgData name="Giorgio David Jacchini" userId="3a7bed93-aaf0-4a5a-845d-fb3333226f36" providerId="ADAL" clId="{9CC653D7-EBF2-4BE0-B333-5E255BB864B7}" dt="2025-10-29T09:58:00.904" v="2442" actId="47"/>
        <pc:sldMkLst>
          <pc:docMk/>
          <pc:sldMk cId="3624610977" sldId="278"/>
        </pc:sldMkLst>
      </pc:sldChg>
      <pc:sldChg chg="addSp delSp modSp add del mod">
        <pc:chgData name="Giorgio David Jacchini" userId="3a7bed93-aaf0-4a5a-845d-fb3333226f36" providerId="ADAL" clId="{9CC653D7-EBF2-4BE0-B333-5E255BB864B7}" dt="2025-10-10T15:29:23.903" v="1176" actId="2696"/>
        <pc:sldMkLst>
          <pc:docMk/>
          <pc:sldMk cId="1558731571" sldId="279"/>
        </pc:sldMkLst>
      </pc:sldChg>
      <pc:sldChg chg="addSp delSp modSp add del mod">
        <pc:chgData name="Giorgio David Jacchini" userId="3a7bed93-aaf0-4a5a-845d-fb3333226f36" providerId="ADAL" clId="{9CC653D7-EBF2-4BE0-B333-5E255BB864B7}" dt="2025-10-29T09:58:00.904" v="2442" actId="47"/>
        <pc:sldMkLst>
          <pc:docMk/>
          <pc:sldMk cId="2857514886" sldId="280"/>
        </pc:sldMkLst>
      </pc:sldChg>
      <pc:sldChg chg="delSp modSp add del mod">
        <pc:chgData name="Giorgio David Jacchini" userId="3a7bed93-aaf0-4a5a-845d-fb3333226f36" providerId="ADAL" clId="{9CC653D7-EBF2-4BE0-B333-5E255BB864B7}" dt="2025-10-29T09:58:00.904" v="2442" actId="47"/>
        <pc:sldMkLst>
          <pc:docMk/>
          <pc:sldMk cId="3082184480" sldId="281"/>
        </pc:sldMkLst>
      </pc:sldChg>
      <pc:sldChg chg="modSp add mod ord">
        <pc:chgData name="Giorgio David Jacchini" userId="3a7bed93-aaf0-4a5a-845d-fb3333226f36" providerId="ADAL" clId="{9CC653D7-EBF2-4BE0-B333-5E255BB864B7}" dt="2025-10-29T09:57:36.703" v="2439"/>
        <pc:sldMkLst>
          <pc:docMk/>
          <pc:sldMk cId="1696384839" sldId="282"/>
        </pc:sldMkLst>
        <pc:spChg chg="mod">
          <ac:chgData name="Giorgio David Jacchini" userId="3a7bed93-aaf0-4a5a-845d-fb3333226f36" providerId="ADAL" clId="{9CC653D7-EBF2-4BE0-B333-5E255BB864B7}" dt="2025-10-10T15:45:25.956" v="1370" actId="113"/>
          <ac:spMkLst>
            <pc:docMk/>
            <pc:sldMk cId="1696384839" sldId="282"/>
            <ac:spMk id="2" creationId="{64AA31DA-EFDA-AF47-A67E-8EAAA62FA7DA}"/>
          </ac:spMkLst>
        </pc:spChg>
        <pc:spChg chg="mod">
          <ac:chgData name="Giorgio David Jacchini" userId="3a7bed93-aaf0-4a5a-845d-fb3333226f36" providerId="ADAL" clId="{9CC653D7-EBF2-4BE0-B333-5E255BB864B7}" dt="2025-10-10T15:43:18.059" v="1332" actId="20577"/>
          <ac:spMkLst>
            <pc:docMk/>
            <pc:sldMk cId="1696384839" sldId="282"/>
            <ac:spMk id="4" creationId="{F5A690CD-E196-007F-EEDC-FB19CAC6EBBA}"/>
          </ac:spMkLst>
        </pc:spChg>
        <pc:spChg chg="mod">
          <ac:chgData name="Giorgio David Jacchini" userId="3a7bed93-aaf0-4a5a-845d-fb3333226f36" providerId="ADAL" clId="{9CC653D7-EBF2-4BE0-B333-5E255BB864B7}" dt="2025-10-10T15:43:50.239" v="1336" actId="113"/>
          <ac:spMkLst>
            <pc:docMk/>
            <pc:sldMk cId="1696384839" sldId="282"/>
            <ac:spMk id="6" creationId="{5440C73F-E1EE-85A6-C7D7-8EB321226736}"/>
          </ac:spMkLst>
        </pc:spChg>
      </pc:sldChg>
      <pc:sldChg chg="delSp modSp add del mod">
        <pc:chgData name="Giorgio David Jacchini" userId="3a7bed93-aaf0-4a5a-845d-fb3333226f36" providerId="ADAL" clId="{9CC653D7-EBF2-4BE0-B333-5E255BB864B7}" dt="2025-10-20T08:21:26.844" v="1947" actId="47"/>
        <pc:sldMkLst>
          <pc:docMk/>
          <pc:sldMk cId="2171761677" sldId="283"/>
        </pc:sldMkLst>
      </pc:sldChg>
      <pc:sldChg chg="add del">
        <pc:chgData name="Giorgio David Jacchini" userId="3a7bed93-aaf0-4a5a-845d-fb3333226f36" providerId="ADAL" clId="{9CC653D7-EBF2-4BE0-B333-5E255BB864B7}" dt="2025-10-10T15:46:13.762" v="1408" actId="47"/>
        <pc:sldMkLst>
          <pc:docMk/>
          <pc:sldMk cId="1921002610" sldId="284"/>
        </pc:sldMkLst>
      </pc:sldChg>
      <pc:sldChg chg="addSp delSp modSp add del mod ord">
        <pc:chgData name="Giorgio David Jacchini" userId="3a7bed93-aaf0-4a5a-845d-fb3333226f36" providerId="ADAL" clId="{9CC653D7-EBF2-4BE0-B333-5E255BB864B7}" dt="2025-10-29T10:01:41.235" v="2488" actId="47"/>
        <pc:sldMkLst>
          <pc:docMk/>
          <pc:sldMk cId="3050550568" sldId="285"/>
        </pc:sldMkLst>
        <pc:spChg chg="add mod">
          <ac:chgData name="Giorgio David Jacchini" userId="3a7bed93-aaf0-4a5a-845d-fb3333226f36" providerId="ADAL" clId="{9CC653D7-EBF2-4BE0-B333-5E255BB864B7}" dt="2025-10-10T15:56:16.489" v="1495" actId="1076"/>
          <ac:spMkLst>
            <pc:docMk/>
            <pc:sldMk cId="3050550568" sldId="285"/>
            <ac:spMk id="5" creationId="{34725E8B-54BE-0FF1-4898-EA71EA559B44}"/>
          </ac:spMkLst>
        </pc:spChg>
        <pc:spChg chg="mod">
          <ac:chgData name="Giorgio David Jacchini" userId="3a7bed93-aaf0-4a5a-845d-fb3333226f36" providerId="ADAL" clId="{9CC653D7-EBF2-4BE0-B333-5E255BB864B7}" dt="2025-10-10T15:56:01.945" v="1494" actId="1076"/>
          <ac:spMkLst>
            <pc:docMk/>
            <pc:sldMk cId="3050550568" sldId="285"/>
            <ac:spMk id="6" creationId="{FC8A72E0-1E4D-4C88-C68D-896E53DB1DE9}"/>
          </ac:spMkLst>
        </pc:spChg>
        <pc:spChg chg="mod">
          <ac:chgData name="Giorgio David Jacchini" userId="3a7bed93-aaf0-4a5a-845d-fb3333226f36" providerId="ADAL" clId="{9CC653D7-EBF2-4BE0-B333-5E255BB864B7}" dt="2025-10-10T15:55:43.237" v="1491" actId="20577"/>
          <ac:spMkLst>
            <pc:docMk/>
            <pc:sldMk cId="3050550568" sldId="285"/>
            <ac:spMk id="61" creationId="{EA9FA00E-0DAC-EFF9-285A-5F235CFF76DE}"/>
          </ac:spMkLst>
        </pc:spChg>
      </pc:sldChg>
      <pc:sldChg chg="add del">
        <pc:chgData name="Giorgio David Jacchini" userId="3a7bed93-aaf0-4a5a-845d-fb3333226f36" providerId="ADAL" clId="{9CC653D7-EBF2-4BE0-B333-5E255BB864B7}" dt="2025-10-20T08:33:53.145" v="2297" actId="47"/>
        <pc:sldMkLst>
          <pc:docMk/>
          <pc:sldMk cId="1659041850" sldId="286"/>
        </pc:sldMkLst>
      </pc:sldChg>
      <pc:sldChg chg="add del">
        <pc:chgData name="Giorgio David Jacchini" userId="3a7bed93-aaf0-4a5a-845d-fb3333226f36" providerId="ADAL" clId="{9CC653D7-EBF2-4BE0-B333-5E255BB864B7}" dt="2025-10-20T08:21:51.733" v="1950" actId="47"/>
        <pc:sldMkLst>
          <pc:docMk/>
          <pc:sldMk cId="2615004149" sldId="287"/>
        </pc:sldMkLst>
      </pc:sldChg>
      <pc:sldChg chg="addSp delSp modSp add del mod">
        <pc:chgData name="Giorgio David Jacchini" userId="3a7bed93-aaf0-4a5a-845d-fb3333226f36" providerId="ADAL" clId="{9CC653D7-EBF2-4BE0-B333-5E255BB864B7}" dt="2025-10-29T09:58:00.904" v="2442" actId="47"/>
        <pc:sldMkLst>
          <pc:docMk/>
          <pc:sldMk cId="3673265799" sldId="287"/>
        </pc:sldMkLst>
      </pc:sldChg>
      <pc:sldChg chg="new del">
        <pc:chgData name="Giorgio David Jacchini" userId="3a7bed93-aaf0-4a5a-845d-fb3333226f36" providerId="ADAL" clId="{9CC653D7-EBF2-4BE0-B333-5E255BB864B7}" dt="2025-10-20T08:23:08.506" v="1951" actId="2696"/>
        <pc:sldMkLst>
          <pc:docMk/>
          <pc:sldMk cId="1011637244" sldId="288"/>
        </pc:sldMkLst>
      </pc:sldChg>
      <pc:sldChg chg="addSp delSp modSp new mod modClrScheme chgLayout">
        <pc:chgData name="Giorgio David Jacchini" userId="3a7bed93-aaf0-4a5a-845d-fb3333226f36" providerId="ADAL" clId="{9CC653D7-EBF2-4BE0-B333-5E255BB864B7}" dt="2025-10-29T09:49:51.276" v="2403" actId="1076"/>
        <pc:sldMkLst>
          <pc:docMk/>
          <pc:sldMk cId="2648501485" sldId="288"/>
        </pc:sldMkLst>
        <pc:spChg chg="add del">
          <ac:chgData name="Giorgio David Jacchini" userId="3a7bed93-aaf0-4a5a-845d-fb3333226f36" providerId="ADAL" clId="{9CC653D7-EBF2-4BE0-B333-5E255BB864B7}" dt="2025-10-29T09:42:36.365" v="2328" actId="22"/>
          <ac:spMkLst>
            <pc:docMk/>
            <pc:sldMk cId="2648501485" sldId="288"/>
            <ac:spMk id="3" creationId="{CA3538EF-17BE-D422-D05E-8DEF83419FAA}"/>
          </ac:spMkLst>
        </pc:spChg>
        <pc:spChg chg="add del mod">
          <ac:chgData name="Giorgio David Jacchini" userId="3a7bed93-aaf0-4a5a-845d-fb3333226f36" providerId="ADAL" clId="{9CC653D7-EBF2-4BE0-B333-5E255BB864B7}" dt="2025-10-29T09:45:00.609" v="2343"/>
          <ac:spMkLst>
            <pc:docMk/>
            <pc:sldMk cId="2648501485" sldId="288"/>
            <ac:spMk id="6" creationId="{A3B4F2FF-EC88-7253-1EC0-542E6ACC27D3}"/>
          </ac:spMkLst>
        </pc:spChg>
        <pc:spChg chg="add mod">
          <ac:chgData name="Giorgio David Jacchini" userId="3a7bed93-aaf0-4a5a-845d-fb3333226f36" providerId="ADAL" clId="{9CC653D7-EBF2-4BE0-B333-5E255BB864B7}" dt="2025-10-29T09:44:36.363" v="2341"/>
          <ac:spMkLst>
            <pc:docMk/>
            <pc:sldMk cId="2648501485" sldId="288"/>
            <ac:spMk id="7" creationId="{6B83C995-6737-D1BD-B5F0-6CCC9F315F19}"/>
          </ac:spMkLst>
        </pc:spChg>
        <pc:spChg chg="add mod">
          <ac:chgData name="Giorgio David Jacchini" userId="3a7bed93-aaf0-4a5a-845d-fb3333226f36" providerId="ADAL" clId="{9CC653D7-EBF2-4BE0-B333-5E255BB864B7}" dt="2025-10-29T09:49:41.499" v="2401"/>
          <ac:spMkLst>
            <pc:docMk/>
            <pc:sldMk cId="2648501485" sldId="288"/>
            <ac:spMk id="8" creationId="{341D84F5-B252-54D8-E0A8-41037FB0F199}"/>
          </ac:spMkLst>
        </pc:spChg>
        <pc:spChg chg="add del mod">
          <ac:chgData name="Giorgio David Jacchini" userId="3a7bed93-aaf0-4a5a-845d-fb3333226f36" providerId="ADAL" clId="{9CC653D7-EBF2-4BE0-B333-5E255BB864B7}" dt="2025-10-29T09:45:32.960" v="2353"/>
          <ac:spMkLst>
            <pc:docMk/>
            <pc:sldMk cId="2648501485" sldId="288"/>
            <ac:spMk id="10" creationId="{B9EDF8D4-6261-F502-BC26-6352C6D7F94F}"/>
          </ac:spMkLst>
        </pc:spChg>
        <pc:spChg chg="add mod">
          <ac:chgData name="Giorgio David Jacchini" userId="3a7bed93-aaf0-4a5a-845d-fb3333226f36" providerId="ADAL" clId="{9CC653D7-EBF2-4BE0-B333-5E255BB864B7}" dt="2025-10-29T09:49:51.276" v="2403" actId="1076"/>
          <ac:spMkLst>
            <pc:docMk/>
            <pc:sldMk cId="2648501485" sldId="288"/>
            <ac:spMk id="11" creationId="{29D8900E-CB38-F0CC-D6B2-8A0D77AFC6E0}"/>
          </ac:spMkLst>
        </pc:spChg>
        <pc:spChg chg="add mod">
          <ac:chgData name="Giorgio David Jacchini" userId="3a7bed93-aaf0-4a5a-845d-fb3333226f36" providerId="ADAL" clId="{9CC653D7-EBF2-4BE0-B333-5E255BB864B7}" dt="2025-10-29T09:49:48.335" v="2402" actId="404"/>
          <ac:spMkLst>
            <pc:docMk/>
            <pc:sldMk cId="2648501485" sldId="288"/>
            <ac:spMk id="12" creationId="{33B8CEEC-899D-2678-0AAB-A22B1917872F}"/>
          </ac:spMkLst>
        </pc:spChg>
        <pc:picChg chg="add mod modCrop">
          <ac:chgData name="Giorgio David Jacchini" userId="3a7bed93-aaf0-4a5a-845d-fb3333226f36" providerId="ADAL" clId="{9CC653D7-EBF2-4BE0-B333-5E255BB864B7}" dt="2025-10-29T09:43:59.785" v="2335" actId="14861"/>
          <ac:picMkLst>
            <pc:docMk/>
            <pc:sldMk cId="2648501485" sldId="288"/>
            <ac:picMk id="4" creationId="{72F403E7-5E29-A664-8CC9-E2BC2D2328B7}"/>
          </ac:picMkLst>
        </pc:picChg>
      </pc:sldChg>
      <pc:sldChg chg="addSp delSp modSp add mod">
        <pc:chgData name="Giorgio David Jacchini" userId="3a7bed93-aaf0-4a5a-845d-fb3333226f36" providerId="ADAL" clId="{9CC653D7-EBF2-4BE0-B333-5E255BB864B7}" dt="2025-10-29T09:55:28.051" v="2434"/>
        <pc:sldMkLst>
          <pc:docMk/>
          <pc:sldMk cId="4253160255" sldId="289"/>
        </pc:sldMkLst>
        <pc:spChg chg="mod">
          <ac:chgData name="Giorgio David Jacchini" userId="3a7bed93-aaf0-4a5a-845d-fb3333226f36" providerId="ADAL" clId="{9CC653D7-EBF2-4BE0-B333-5E255BB864B7}" dt="2025-10-29T09:53:52.034" v="2429" actId="20577"/>
          <ac:spMkLst>
            <pc:docMk/>
            <pc:sldMk cId="4253160255" sldId="289"/>
            <ac:spMk id="7" creationId="{BD741E0F-8063-59CB-3BBA-F29266016DBB}"/>
          </ac:spMkLst>
        </pc:spChg>
        <pc:spChg chg="mod">
          <ac:chgData name="Giorgio David Jacchini" userId="3a7bed93-aaf0-4a5a-845d-fb3333226f36" providerId="ADAL" clId="{9CC653D7-EBF2-4BE0-B333-5E255BB864B7}" dt="2025-10-29T09:50:31.953" v="2404"/>
          <ac:spMkLst>
            <pc:docMk/>
            <pc:sldMk cId="4253160255" sldId="289"/>
            <ac:spMk id="8" creationId="{6C2DCE3A-7AD6-4A3E-4A3F-AAFF405F40D0}"/>
          </ac:spMkLst>
        </pc:spChg>
        <pc:spChg chg="mod">
          <ac:chgData name="Giorgio David Jacchini" userId="3a7bed93-aaf0-4a5a-845d-fb3333226f36" providerId="ADAL" clId="{9CC653D7-EBF2-4BE0-B333-5E255BB864B7}" dt="2025-10-29T09:51:13.654" v="2407" actId="113"/>
          <ac:spMkLst>
            <pc:docMk/>
            <pc:sldMk cId="4253160255" sldId="289"/>
            <ac:spMk id="11" creationId="{2F22E0E1-B8CC-0CC2-7923-EFDF4014FE2D}"/>
          </ac:spMkLst>
        </pc:spChg>
        <pc:spChg chg="mod">
          <ac:chgData name="Giorgio David Jacchini" userId="3a7bed93-aaf0-4a5a-845d-fb3333226f36" providerId="ADAL" clId="{9CC653D7-EBF2-4BE0-B333-5E255BB864B7}" dt="2025-10-29T09:53:21.695" v="2426" actId="108"/>
          <ac:spMkLst>
            <pc:docMk/>
            <pc:sldMk cId="4253160255" sldId="289"/>
            <ac:spMk id="12" creationId="{A5676A10-0262-A9BF-BCBA-C82560E1EB0A}"/>
          </ac:spMkLst>
        </pc:spChg>
        <pc:picChg chg="add del mod">
          <ac:chgData name="Giorgio David Jacchini" userId="3a7bed93-aaf0-4a5a-845d-fb3333226f36" providerId="ADAL" clId="{9CC653D7-EBF2-4BE0-B333-5E255BB864B7}" dt="2025-10-29T09:54:51.975" v="2433" actId="478"/>
          <ac:picMkLst>
            <pc:docMk/>
            <pc:sldMk cId="4253160255" sldId="289"/>
            <ac:picMk id="2" creationId="{F9BBE5B0-B968-65A1-BDF6-E85C3018D3A3}"/>
          </ac:picMkLst>
        </pc:picChg>
        <pc:picChg chg="add mod">
          <ac:chgData name="Giorgio David Jacchini" userId="3a7bed93-aaf0-4a5a-845d-fb3333226f36" providerId="ADAL" clId="{9CC653D7-EBF2-4BE0-B333-5E255BB864B7}" dt="2025-10-29T09:55:28.051" v="2434"/>
          <ac:picMkLst>
            <pc:docMk/>
            <pc:sldMk cId="4253160255" sldId="289"/>
            <ac:picMk id="3" creationId="{5B029301-3B93-8D87-44FD-9C446DB345F6}"/>
          </ac:picMkLst>
        </pc:picChg>
        <pc:picChg chg="del">
          <ac:chgData name="Giorgio David Jacchini" userId="3a7bed93-aaf0-4a5a-845d-fb3333226f36" providerId="ADAL" clId="{9CC653D7-EBF2-4BE0-B333-5E255BB864B7}" dt="2025-10-29T09:53:27.830" v="2427" actId="478"/>
          <ac:picMkLst>
            <pc:docMk/>
            <pc:sldMk cId="4253160255" sldId="289"/>
            <ac:picMk id="4" creationId="{E998FABB-549E-6B3A-C46F-72BC4F2CD18F}"/>
          </ac:picMkLst>
        </pc:picChg>
      </pc:sldChg>
      <pc:sldChg chg="modSp add mod">
        <pc:chgData name="Giorgio David Jacchini" userId="3a7bed93-aaf0-4a5a-845d-fb3333226f36" providerId="ADAL" clId="{9CC653D7-EBF2-4BE0-B333-5E255BB864B7}" dt="2025-10-29T10:01:35.287" v="2487" actId="1076"/>
        <pc:sldMkLst>
          <pc:docMk/>
          <pc:sldMk cId="3677399737" sldId="290"/>
        </pc:sldMkLst>
        <pc:spChg chg="mod">
          <ac:chgData name="Giorgio David Jacchini" userId="3a7bed93-aaf0-4a5a-845d-fb3333226f36" providerId="ADAL" clId="{9CC653D7-EBF2-4BE0-B333-5E255BB864B7}" dt="2025-10-29T10:01:35.287" v="2487" actId="1076"/>
          <ac:spMkLst>
            <pc:docMk/>
            <pc:sldMk cId="3677399737" sldId="290"/>
            <ac:spMk id="2" creationId="{B22DB516-4ACB-995E-7509-1DAD6B6EA1E0}"/>
          </ac:spMkLst>
        </pc:spChg>
        <pc:spChg chg="mod">
          <ac:chgData name="Giorgio David Jacchini" userId="3a7bed93-aaf0-4a5a-845d-fb3333226f36" providerId="ADAL" clId="{9CC653D7-EBF2-4BE0-B333-5E255BB864B7}" dt="2025-10-29T09:59:58.825" v="2457"/>
          <ac:spMkLst>
            <pc:docMk/>
            <pc:sldMk cId="3677399737" sldId="290"/>
            <ac:spMk id="4" creationId="{5EE8DD57-C135-0DE2-ECDF-A3B4EA6748AD}"/>
          </ac:spMkLst>
        </pc:spChg>
        <pc:spChg chg="mod">
          <ac:chgData name="Giorgio David Jacchini" userId="3a7bed93-aaf0-4a5a-845d-fb3333226f36" providerId="ADAL" clId="{9CC653D7-EBF2-4BE0-B333-5E255BB864B7}" dt="2025-10-29T10:00:20.997" v="2461" actId="113"/>
          <ac:spMkLst>
            <pc:docMk/>
            <pc:sldMk cId="3677399737" sldId="290"/>
            <ac:spMk id="6" creationId="{B300EE82-A45A-5FBC-391B-008C30B84FAD}"/>
          </ac:spMkLst>
        </pc:spChg>
        <pc:spChg chg="mod">
          <ac:chgData name="Giorgio David Jacchini" userId="3a7bed93-aaf0-4a5a-845d-fb3333226f36" providerId="ADAL" clId="{9CC653D7-EBF2-4BE0-B333-5E255BB864B7}" dt="2025-10-29T09:59:38.792" v="2456" actId="20577"/>
          <ac:spMkLst>
            <pc:docMk/>
            <pc:sldMk cId="3677399737" sldId="290"/>
            <ac:spMk id="61" creationId="{3B81CA14-2D1A-D7FE-4FE1-7FF8068DAAE4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ctrl.blog/entry/html-link-metadata.html" TargetMode="External"/><Relationship Id="rId1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ctrl.blog/entry/html-link-metadata.html" TargetMode="External"/><Relationship Id="rId1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58ED36-248E-4BFE-A22B-24EA72B0E99F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242F2888-C6BC-4ADE-8877-D431D4C763E6}">
      <dgm:prSet phldrT="[Testo]" custT="1"/>
      <dgm:spPr/>
      <dgm:t>
        <a:bodyPr/>
        <a:lstStyle/>
        <a:p>
          <a:r>
            <a:rPr lang="it-IT" sz="1100" dirty="0">
              <a:latin typeface="Verdana" panose="020B0604030504040204" pitchFamily="34" charset="0"/>
              <a:ea typeface="Verdana" panose="020B0604030504040204" pitchFamily="34" charset="0"/>
            </a:rPr>
            <a:t>Visione strategica</a:t>
          </a:r>
        </a:p>
      </dgm:t>
    </dgm:pt>
    <dgm:pt modelId="{12E664CD-49E0-429E-AF79-B45F0D71E943}" type="parTrans" cxnId="{30B0AEF0-6C9C-4710-9798-F69966CD1FCC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8C71434-42F2-4F44-BB09-C2FFA94DA1E2}" type="sibTrans" cxnId="{30B0AEF0-6C9C-4710-9798-F69966CD1FCC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AA30E3C-6ED9-4ECD-B9FE-E5851282066E}">
      <dgm:prSet phldrT="[Testo]" custT="1"/>
      <dgm:spPr/>
      <dgm:t>
        <a:bodyPr/>
        <a:lstStyle/>
        <a:p>
          <a:r>
            <a:rPr lang="it-IT" sz="1100" dirty="0">
              <a:latin typeface="Verdana" panose="020B0604030504040204" pitchFamily="34" charset="0"/>
              <a:ea typeface="Verdana" panose="020B0604030504040204" pitchFamily="34" charset="0"/>
            </a:rPr>
            <a:t>Assessment iniziale</a:t>
          </a:r>
        </a:p>
      </dgm:t>
    </dgm:pt>
    <dgm:pt modelId="{0A86E685-88B5-4F98-B5BB-33EFCE869446}" type="parTrans" cxnId="{74030BAA-0BED-4CBE-8CDD-19464404AFF4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9DC9DE-694C-46E4-8884-137E36F3BD45}" type="sibTrans" cxnId="{74030BAA-0BED-4CBE-8CDD-19464404AFF4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854EEA0-0F7D-4FC3-8C4C-6AB7A88BAF52}">
      <dgm:prSet phldrT="[Testo]" custT="1"/>
      <dgm:spPr/>
      <dgm:t>
        <a:bodyPr/>
        <a:lstStyle/>
        <a:p>
          <a:r>
            <a:rPr lang="it-IT" sz="1100" dirty="0">
              <a:latin typeface="Verdana" panose="020B0604030504040204" pitchFamily="34" charset="0"/>
              <a:ea typeface="Verdana" panose="020B0604030504040204" pitchFamily="34" charset="0"/>
            </a:rPr>
            <a:t>Policy e ruoli</a:t>
          </a:r>
        </a:p>
      </dgm:t>
    </dgm:pt>
    <dgm:pt modelId="{76169E84-9495-4BF0-8914-14B948BC438B}" type="parTrans" cxnId="{882DC621-A2DA-4D70-A5EC-4FE838A3C275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F360AF7-D68D-4EB5-A946-3A5B87C4FC6E}" type="sibTrans" cxnId="{882DC621-A2DA-4D70-A5EC-4FE838A3C275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4B4D17E-F989-4861-BE40-22808CF55407}">
      <dgm:prSet phldrT="[Testo]" custT="1"/>
      <dgm:spPr/>
      <dgm:t>
        <a:bodyPr/>
        <a:lstStyle/>
        <a:p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Definire obiettivi chiari per l’AI, allineati con la strategia aziendale e le priorità di business (es. customer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experience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efficienza operativa, riduzione rischi).</a:t>
          </a:r>
        </a:p>
      </dgm:t>
    </dgm:pt>
    <dgm:pt modelId="{8FF222F5-D3D5-4B3D-B1B6-E74B8A17C745}" type="parTrans" cxnId="{58B21535-2809-4748-A666-8EAA522DF1C7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3ADA558-3E73-4B84-BC86-25FF0B81E80A}" type="sibTrans" cxnId="{58B21535-2809-4748-A666-8EAA522DF1C7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1270F10-55D2-4CAF-9D91-7066EB8CBA78}">
      <dgm:prSet phldrT="[Testo]" custT="1"/>
      <dgm:spPr/>
      <dgm:t>
        <a:bodyPr/>
        <a:lstStyle/>
        <a:p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Analizzare il livello di maturità AI, identificare gap rispetto all’AI Act e valutare rischi (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bias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explainability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sicurezza).</a:t>
          </a:r>
        </a:p>
      </dgm:t>
    </dgm:pt>
    <dgm:pt modelId="{D055AD82-C029-407B-8D75-1CAEBB6FE22D}" type="parTrans" cxnId="{46F2BE8B-3E26-4A8E-8590-269F2FF44AEC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8CC7E98-B7DB-4D0B-AFAC-0B75C5C6D455}" type="sibTrans" cxnId="{46F2BE8B-3E26-4A8E-8590-269F2FF44AEC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7692B2-6561-4584-B5FB-9D0F7D18504E}">
      <dgm:prSet phldrT="[Testo]" custT="1"/>
      <dgm:spPr/>
      <dgm:t>
        <a:bodyPr/>
        <a:lstStyle/>
        <a:p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Definire le responsabilità (AI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Owner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Risk Manager, Compliance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Officer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) e processi approvativi per garantire accountability.</a:t>
          </a:r>
        </a:p>
      </dgm:t>
    </dgm:pt>
    <dgm:pt modelId="{FBA1D89A-E92A-479E-BC94-E7DBD553D349}" type="parTrans" cxnId="{AF67D378-0C89-4B6F-A625-A2E57E7A66FB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FA86F42-43DA-42BF-8749-AABA8133D664}" type="sibTrans" cxnId="{AF67D378-0C89-4B6F-A625-A2E57E7A66FB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03A0BD0-D600-4637-920D-E4B87A58B4A8}">
      <dgm:prSet phldrT="[Testo]" custT="1"/>
      <dgm:spPr/>
      <dgm:t>
        <a:bodyPr/>
        <a:lstStyle/>
        <a:p>
          <a:r>
            <a:rPr lang="it-IT" sz="1100" dirty="0">
              <a:latin typeface="Verdana" panose="020B0604030504040204" pitchFamily="34" charset="0"/>
              <a:ea typeface="Verdana" panose="020B0604030504040204" pitchFamily="34" charset="0"/>
            </a:rPr>
            <a:t>Regole di controllo</a:t>
          </a:r>
        </a:p>
      </dgm:t>
    </dgm:pt>
    <dgm:pt modelId="{7467F573-A5D0-4A89-A1EC-92E8DE950C40}" type="parTrans" cxnId="{C95FE5D3-37B9-4EF5-94B6-E58BF4A2F3DD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9C3E25F-8AB3-45BA-81B2-5BF6DB503F9A}" type="sibTrans" cxnId="{C95FE5D3-37B9-4EF5-94B6-E58BF4A2F3DD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8C5FAD0-6B28-457F-A4D8-991B6CCA4ABB}">
      <dgm:prSet phldrT="[Testo]" custT="1"/>
      <dgm:spPr/>
      <dgm:t>
        <a:bodyPr/>
        <a:lstStyle/>
        <a:p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Definire regole e procedure per audit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trail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explainability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gestione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bias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 e robustezza dei modelli.</a:t>
          </a:r>
        </a:p>
      </dgm:t>
    </dgm:pt>
    <dgm:pt modelId="{0B10002E-BF9D-4D2C-899B-0BAD8C5D85AF}" type="parTrans" cxnId="{37A48164-3EF6-409B-87FF-2DDE68340295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34ACDD1-4C2F-49BE-86E3-3365F11EFBF7}" type="sibTrans" cxnId="{37A48164-3EF6-409B-87FF-2DDE68340295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2D04D6F-C13A-486E-A177-67274612A3FF}">
      <dgm:prSet phldrT="[Testo]" custT="1"/>
      <dgm:spPr/>
      <dgm:t>
        <a:bodyPr/>
        <a:lstStyle/>
        <a:p>
          <a:r>
            <a:rPr lang="it-IT" sz="1100" dirty="0">
              <a:latin typeface="Verdana" panose="020B0604030504040204" pitchFamily="34" charset="0"/>
              <a:ea typeface="Verdana" panose="020B0604030504040204" pitchFamily="34" charset="0"/>
            </a:rPr>
            <a:t>Monitoraggio continuo</a:t>
          </a:r>
        </a:p>
      </dgm:t>
    </dgm:pt>
    <dgm:pt modelId="{79E45F6C-54A4-436A-A34E-03B9C6403D77}" type="parTrans" cxnId="{09B420B1-5884-44E1-A8A5-F063E0218A2D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42E150-C64B-4185-99A7-6D122247BAB4}" type="sibTrans" cxnId="{09B420B1-5884-44E1-A8A5-F063E0218A2D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B598B77-E5B0-498A-8787-E3CAF09B1769}">
      <dgm:prSet phldrT="[Testo]" custT="1"/>
      <dgm:spPr/>
      <dgm:t>
        <a:bodyPr/>
        <a:lstStyle/>
        <a:p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Stabilire KPI (es. drift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detection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, accuratezza, </a:t>
          </a:r>
          <a:r>
            <a:rPr lang="it-IT" sz="900" dirty="0" err="1">
              <a:latin typeface="Verdana" panose="020B0604030504040204" pitchFamily="34" charset="0"/>
              <a:ea typeface="Verdana" panose="020B0604030504040204" pitchFamily="34" charset="0"/>
            </a:rPr>
            <a:t>fairness</a:t>
          </a:r>
          <a:r>
            <a:rPr lang="it-IT" sz="900" dirty="0">
              <a:latin typeface="Verdana" panose="020B0604030504040204" pitchFamily="34" charset="0"/>
              <a:ea typeface="Verdana" panose="020B0604030504040204" pitchFamily="34" charset="0"/>
            </a:rPr>
            <a:t>), alert automatici e reporting periodico per garantire trasparenza e miglioramento continuo.</a:t>
          </a:r>
        </a:p>
      </dgm:t>
    </dgm:pt>
    <dgm:pt modelId="{52D1715D-11DD-496D-9BC0-1468FC4CFDFF}" type="parTrans" cxnId="{0435E90B-4F67-40D6-81E3-B73764063BE9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E826A5C-479B-4359-B543-F546AC861D2A}" type="sibTrans" cxnId="{0435E90B-4F67-40D6-81E3-B73764063BE9}">
      <dgm:prSet/>
      <dgm:spPr/>
      <dgm:t>
        <a:bodyPr/>
        <a:lstStyle/>
        <a:p>
          <a:endParaRPr lang="it-IT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F1B90B-4AC1-49CF-8B11-36AD4A0371E7}" type="pres">
      <dgm:prSet presAssocID="{C358ED36-248E-4BFE-A22B-24EA72B0E99F}" presName="Name0" presStyleCnt="0">
        <dgm:presLayoutVars>
          <dgm:dir/>
          <dgm:animLvl val="lvl"/>
          <dgm:resizeHandles val="exact"/>
        </dgm:presLayoutVars>
      </dgm:prSet>
      <dgm:spPr/>
    </dgm:pt>
    <dgm:pt modelId="{1BD39C13-6988-477D-A0B6-252A748C5906}" type="pres">
      <dgm:prSet presAssocID="{242F2888-C6BC-4ADE-8877-D431D4C763E6}" presName="composite" presStyleCnt="0"/>
      <dgm:spPr/>
    </dgm:pt>
    <dgm:pt modelId="{720EF367-302B-4AC1-B3A9-2C66C86334BF}" type="pres">
      <dgm:prSet presAssocID="{242F2888-C6BC-4ADE-8877-D431D4C763E6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C5D1002E-910C-4343-A4B3-F25BB0A6ACAF}" type="pres">
      <dgm:prSet presAssocID="{242F2888-C6BC-4ADE-8877-D431D4C763E6}" presName="desTx" presStyleLbl="revTx" presStyleIdx="0" presStyleCnt="5">
        <dgm:presLayoutVars>
          <dgm:bulletEnabled val="1"/>
        </dgm:presLayoutVars>
      </dgm:prSet>
      <dgm:spPr/>
    </dgm:pt>
    <dgm:pt modelId="{CDBA61CB-23E6-4007-91F8-10FA1FFD8ECA}" type="pres">
      <dgm:prSet presAssocID="{18C71434-42F2-4F44-BB09-C2FFA94DA1E2}" presName="space" presStyleCnt="0"/>
      <dgm:spPr/>
    </dgm:pt>
    <dgm:pt modelId="{B8CAE111-DA97-4B6D-9D2F-868F1953D960}" type="pres">
      <dgm:prSet presAssocID="{DAA30E3C-6ED9-4ECD-B9FE-E5851282066E}" presName="composite" presStyleCnt="0"/>
      <dgm:spPr/>
    </dgm:pt>
    <dgm:pt modelId="{C43A8E53-3ADF-4DC0-B9B3-90B5640A3A7B}" type="pres">
      <dgm:prSet presAssocID="{DAA30E3C-6ED9-4ECD-B9FE-E5851282066E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5C9EEF2-F2DB-452E-9CC2-63919AAE9C1F}" type="pres">
      <dgm:prSet presAssocID="{DAA30E3C-6ED9-4ECD-B9FE-E5851282066E}" presName="desTx" presStyleLbl="revTx" presStyleIdx="1" presStyleCnt="5">
        <dgm:presLayoutVars>
          <dgm:bulletEnabled val="1"/>
        </dgm:presLayoutVars>
      </dgm:prSet>
      <dgm:spPr/>
    </dgm:pt>
    <dgm:pt modelId="{D1718ACF-5611-4456-9D5A-EE4096F8CD83}" type="pres">
      <dgm:prSet presAssocID="{409DC9DE-694C-46E4-8884-137E36F3BD45}" presName="space" presStyleCnt="0"/>
      <dgm:spPr/>
    </dgm:pt>
    <dgm:pt modelId="{EE7F51B4-796C-4A70-B351-192BED34AF8F}" type="pres">
      <dgm:prSet presAssocID="{5854EEA0-0F7D-4FC3-8C4C-6AB7A88BAF52}" presName="composite" presStyleCnt="0"/>
      <dgm:spPr/>
    </dgm:pt>
    <dgm:pt modelId="{0A9994E0-B839-4540-AF64-07EC8A7A466E}" type="pres">
      <dgm:prSet presAssocID="{5854EEA0-0F7D-4FC3-8C4C-6AB7A88BAF52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A084837-B389-45A6-AC74-9F49C56F4A33}" type="pres">
      <dgm:prSet presAssocID="{5854EEA0-0F7D-4FC3-8C4C-6AB7A88BAF52}" presName="desTx" presStyleLbl="revTx" presStyleIdx="2" presStyleCnt="5">
        <dgm:presLayoutVars>
          <dgm:bulletEnabled val="1"/>
        </dgm:presLayoutVars>
      </dgm:prSet>
      <dgm:spPr/>
    </dgm:pt>
    <dgm:pt modelId="{7ED4F507-3AF8-4BC0-85EE-1424BD11ECE1}" type="pres">
      <dgm:prSet presAssocID="{4F360AF7-D68D-4EB5-A946-3A5B87C4FC6E}" presName="space" presStyleCnt="0"/>
      <dgm:spPr/>
    </dgm:pt>
    <dgm:pt modelId="{DB6C624F-26BA-4385-ACE3-C6E74E649E31}" type="pres">
      <dgm:prSet presAssocID="{303A0BD0-D600-4637-920D-E4B87A58B4A8}" presName="composite" presStyleCnt="0"/>
      <dgm:spPr/>
    </dgm:pt>
    <dgm:pt modelId="{F664E439-DF5F-47C5-914E-8963BF9D9C6B}" type="pres">
      <dgm:prSet presAssocID="{303A0BD0-D600-4637-920D-E4B87A58B4A8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A523962-19E0-4F10-957F-825920B05C43}" type="pres">
      <dgm:prSet presAssocID="{303A0BD0-D600-4637-920D-E4B87A58B4A8}" presName="desTx" presStyleLbl="revTx" presStyleIdx="3" presStyleCnt="5">
        <dgm:presLayoutVars>
          <dgm:bulletEnabled val="1"/>
        </dgm:presLayoutVars>
      </dgm:prSet>
      <dgm:spPr/>
    </dgm:pt>
    <dgm:pt modelId="{992D0DFD-707F-4E51-8747-AE7596E81200}" type="pres">
      <dgm:prSet presAssocID="{29C3E25F-8AB3-45BA-81B2-5BF6DB503F9A}" presName="space" presStyleCnt="0"/>
      <dgm:spPr/>
    </dgm:pt>
    <dgm:pt modelId="{89A44D10-DAD9-426C-AA12-C6493D34CEFC}" type="pres">
      <dgm:prSet presAssocID="{82D04D6F-C13A-486E-A177-67274612A3FF}" presName="composite" presStyleCnt="0"/>
      <dgm:spPr/>
    </dgm:pt>
    <dgm:pt modelId="{5250E7A3-84A5-4BEA-8FA7-49B621D1CFFD}" type="pres">
      <dgm:prSet presAssocID="{82D04D6F-C13A-486E-A177-67274612A3FF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384683F1-E12E-45DD-9F55-3C62CDFDAB56}" type="pres">
      <dgm:prSet presAssocID="{82D04D6F-C13A-486E-A177-67274612A3FF}" presName="desTx" presStyleLbl="revTx" presStyleIdx="4" presStyleCnt="5">
        <dgm:presLayoutVars>
          <dgm:bulletEnabled val="1"/>
        </dgm:presLayoutVars>
      </dgm:prSet>
      <dgm:spPr/>
    </dgm:pt>
  </dgm:ptLst>
  <dgm:cxnLst>
    <dgm:cxn modelId="{0435E90B-4F67-40D6-81E3-B73764063BE9}" srcId="{82D04D6F-C13A-486E-A177-67274612A3FF}" destId="{9B598B77-E5B0-498A-8787-E3CAF09B1769}" srcOrd="0" destOrd="0" parTransId="{52D1715D-11DD-496D-9BC0-1468FC4CFDFF}" sibTransId="{4E826A5C-479B-4359-B543-F546AC861D2A}"/>
    <dgm:cxn modelId="{719F0617-635C-4523-8F16-ABBD3E66974F}" type="presOf" srcId="{303A0BD0-D600-4637-920D-E4B87A58B4A8}" destId="{F664E439-DF5F-47C5-914E-8963BF9D9C6B}" srcOrd="0" destOrd="0" presId="urn:microsoft.com/office/officeart/2005/8/layout/chevron1"/>
    <dgm:cxn modelId="{5676731F-7F4D-4D61-AA66-2BF997ABC8B7}" type="presOf" srcId="{242F2888-C6BC-4ADE-8877-D431D4C763E6}" destId="{720EF367-302B-4AC1-B3A9-2C66C86334BF}" srcOrd="0" destOrd="0" presId="urn:microsoft.com/office/officeart/2005/8/layout/chevron1"/>
    <dgm:cxn modelId="{882DC621-A2DA-4D70-A5EC-4FE838A3C275}" srcId="{C358ED36-248E-4BFE-A22B-24EA72B0E99F}" destId="{5854EEA0-0F7D-4FC3-8C4C-6AB7A88BAF52}" srcOrd="2" destOrd="0" parTransId="{76169E84-9495-4BF0-8914-14B948BC438B}" sibTransId="{4F360AF7-D68D-4EB5-A946-3A5B87C4FC6E}"/>
    <dgm:cxn modelId="{56335D27-062C-4FC8-9134-64E7465CA564}" type="presOf" srcId="{9B598B77-E5B0-498A-8787-E3CAF09B1769}" destId="{384683F1-E12E-45DD-9F55-3C62CDFDAB56}" srcOrd="0" destOrd="0" presId="urn:microsoft.com/office/officeart/2005/8/layout/chevron1"/>
    <dgm:cxn modelId="{81B95433-E963-47B6-A7FC-AAE3502C8284}" type="presOf" srcId="{5854EEA0-0F7D-4FC3-8C4C-6AB7A88BAF52}" destId="{0A9994E0-B839-4540-AF64-07EC8A7A466E}" srcOrd="0" destOrd="0" presId="urn:microsoft.com/office/officeart/2005/8/layout/chevron1"/>
    <dgm:cxn modelId="{58B21535-2809-4748-A666-8EAA522DF1C7}" srcId="{242F2888-C6BC-4ADE-8877-D431D4C763E6}" destId="{B4B4D17E-F989-4861-BE40-22808CF55407}" srcOrd="0" destOrd="0" parTransId="{8FF222F5-D3D5-4B3D-B1B6-E74B8A17C745}" sibTransId="{C3ADA558-3E73-4B84-BC86-25FF0B81E80A}"/>
    <dgm:cxn modelId="{37A48164-3EF6-409B-87FF-2DDE68340295}" srcId="{303A0BD0-D600-4637-920D-E4B87A58B4A8}" destId="{C8C5FAD0-6B28-457F-A4D8-991B6CCA4ABB}" srcOrd="0" destOrd="0" parTransId="{0B10002E-BF9D-4D2C-899B-0BAD8C5D85AF}" sibTransId="{634ACDD1-4C2F-49BE-86E3-3365F11EFBF7}"/>
    <dgm:cxn modelId="{CCD29F50-F812-47DB-9619-0A265869A295}" type="presOf" srcId="{DAA30E3C-6ED9-4ECD-B9FE-E5851282066E}" destId="{C43A8E53-3ADF-4DC0-B9B3-90B5640A3A7B}" srcOrd="0" destOrd="0" presId="urn:microsoft.com/office/officeart/2005/8/layout/chevron1"/>
    <dgm:cxn modelId="{653F7154-EEC0-4CC2-8D03-9EEF2CEA0A98}" type="presOf" srcId="{31270F10-55D2-4CAF-9D91-7066EB8CBA78}" destId="{25C9EEF2-F2DB-452E-9CC2-63919AAE9C1F}" srcOrd="0" destOrd="0" presId="urn:microsoft.com/office/officeart/2005/8/layout/chevron1"/>
    <dgm:cxn modelId="{AF67D378-0C89-4B6F-A625-A2E57E7A66FB}" srcId="{5854EEA0-0F7D-4FC3-8C4C-6AB7A88BAF52}" destId="{9A7692B2-6561-4584-B5FB-9D0F7D18504E}" srcOrd="0" destOrd="0" parTransId="{FBA1D89A-E92A-479E-BC94-E7DBD553D349}" sibTransId="{4FA86F42-43DA-42BF-8749-AABA8133D664}"/>
    <dgm:cxn modelId="{C4BADB5A-4F7A-4B24-9BC1-45278E8F8117}" type="presOf" srcId="{B4B4D17E-F989-4861-BE40-22808CF55407}" destId="{C5D1002E-910C-4343-A4B3-F25BB0A6ACAF}" srcOrd="0" destOrd="0" presId="urn:microsoft.com/office/officeart/2005/8/layout/chevron1"/>
    <dgm:cxn modelId="{FF4FEF7E-73FE-457C-8652-4D8979CE6FC8}" type="presOf" srcId="{C358ED36-248E-4BFE-A22B-24EA72B0E99F}" destId="{0BF1B90B-4AC1-49CF-8B11-36AD4A0371E7}" srcOrd="0" destOrd="0" presId="urn:microsoft.com/office/officeart/2005/8/layout/chevron1"/>
    <dgm:cxn modelId="{7F62DD80-05C4-408C-9410-4CD189028FBA}" type="presOf" srcId="{9A7692B2-6561-4584-B5FB-9D0F7D18504E}" destId="{7A084837-B389-45A6-AC74-9F49C56F4A33}" srcOrd="0" destOrd="0" presId="urn:microsoft.com/office/officeart/2005/8/layout/chevron1"/>
    <dgm:cxn modelId="{B4B80081-3D66-44E6-9E00-3C77B5C39CBC}" type="presOf" srcId="{C8C5FAD0-6B28-457F-A4D8-991B6CCA4ABB}" destId="{0A523962-19E0-4F10-957F-825920B05C43}" srcOrd="0" destOrd="0" presId="urn:microsoft.com/office/officeart/2005/8/layout/chevron1"/>
    <dgm:cxn modelId="{46F2BE8B-3E26-4A8E-8590-269F2FF44AEC}" srcId="{DAA30E3C-6ED9-4ECD-B9FE-E5851282066E}" destId="{31270F10-55D2-4CAF-9D91-7066EB8CBA78}" srcOrd="0" destOrd="0" parTransId="{D055AD82-C029-407B-8D75-1CAEBB6FE22D}" sibTransId="{08CC7E98-B7DB-4D0B-AFAC-0B75C5C6D455}"/>
    <dgm:cxn modelId="{74030BAA-0BED-4CBE-8CDD-19464404AFF4}" srcId="{C358ED36-248E-4BFE-A22B-24EA72B0E99F}" destId="{DAA30E3C-6ED9-4ECD-B9FE-E5851282066E}" srcOrd="1" destOrd="0" parTransId="{0A86E685-88B5-4F98-B5BB-33EFCE869446}" sibTransId="{409DC9DE-694C-46E4-8884-137E36F3BD45}"/>
    <dgm:cxn modelId="{09B420B1-5884-44E1-A8A5-F063E0218A2D}" srcId="{C358ED36-248E-4BFE-A22B-24EA72B0E99F}" destId="{82D04D6F-C13A-486E-A177-67274612A3FF}" srcOrd="4" destOrd="0" parTransId="{79E45F6C-54A4-436A-A34E-03B9C6403D77}" sibTransId="{C442E150-C64B-4185-99A7-6D122247BAB4}"/>
    <dgm:cxn modelId="{FC5134B6-B0BE-4F4A-B86E-BAB88D3DF87C}" type="presOf" srcId="{82D04D6F-C13A-486E-A177-67274612A3FF}" destId="{5250E7A3-84A5-4BEA-8FA7-49B621D1CFFD}" srcOrd="0" destOrd="0" presId="urn:microsoft.com/office/officeart/2005/8/layout/chevron1"/>
    <dgm:cxn modelId="{C95FE5D3-37B9-4EF5-94B6-E58BF4A2F3DD}" srcId="{C358ED36-248E-4BFE-A22B-24EA72B0E99F}" destId="{303A0BD0-D600-4637-920D-E4B87A58B4A8}" srcOrd="3" destOrd="0" parTransId="{7467F573-A5D0-4A89-A1EC-92E8DE950C40}" sibTransId="{29C3E25F-8AB3-45BA-81B2-5BF6DB503F9A}"/>
    <dgm:cxn modelId="{30B0AEF0-6C9C-4710-9798-F69966CD1FCC}" srcId="{C358ED36-248E-4BFE-A22B-24EA72B0E99F}" destId="{242F2888-C6BC-4ADE-8877-D431D4C763E6}" srcOrd="0" destOrd="0" parTransId="{12E664CD-49E0-429E-AF79-B45F0D71E943}" sibTransId="{18C71434-42F2-4F44-BB09-C2FFA94DA1E2}"/>
    <dgm:cxn modelId="{F15B06DA-F897-4237-875F-5F07A6D0931E}" type="presParOf" srcId="{0BF1B90B-4AC1-49CF-8B11-36AD4A0371E7}" destId="{1BD39C13-6988-477D-A0B6-252A748C5906}" srcOrd="0" destOrd="0" presId="urn:microsoft.com/office/officeart/2005/8/layout/chevron1"/>
    <dgm:cxn modelId="{702125FC-686B-4367-98B5-366ADB89CB23}" type="presParOf" srcId="{1BD39C13-6988-477D-A0B6-252A748C5906}" destId="{720EF367-302B-4AC1-B3A9-2C66C86334BF}" srcOrd="0" destOrd="0" presId="urn:microsoft.com/office/officeart/2005/8/layout/chevron1"/>
    <dgm:cxn modelId="{21818847-1A8F-41C8-A74E-314DB2945BF3}" type="presParOf" srcId="{1BD39C13-6988-477D-A0B6-252A748C5906}" destId="{C5D1002E-910C-4343-A4B3-F25BB0A6ACAF}" srcOrd="1" destOrd="0" presId="urn:microsoft.com/office/officeart/2005/8/layout/chevron1"/>
    <dgm:cxn modelId="{524D68CC-216C-488D-BA55-0FBBEBF9C352}" type="presParOf" srcId="{0BF1B90B-4AC1-49CF-8B11-36AD4A0371E7}" destId="{CDBA61CB-23E6-4007-91F8-10FA1FFD8ECA}" srcOrd="1" destOrd="0" presId="urn:microsoft.com/office/officeart/2005/8/layout/chevron1"/>
    <dgm:cxn modelId="{88F41C39-5900-4A45-B600-F8158EAAE808}" type="presParOf" srcId="{0BF1B90B-4AC1-49CF-8B11-36AD4A0371E7}" destId="{B8CAE111-DA97-4B6D-9D2F-868F1953D960}" srcOrd="2" destOrd="0" presId="urn:microsoft.com/office/officeart/2005/8/layout/chevron1"/>
    <dgm:cxn modelId="{4C938451-D29B-4D6E-B63C-F6EC6CD45E11}" type="presParOf" srcId="{B8CAE111-DA97-4B6D-9D2F-868F1953D960}" destId="{C43A8E53-3ADF-4DC0-B9B3-90B5640A3A7B}" srcOrd="0" destOrd="0" presId="urn:microsoft.com/office/officeart/2005/8/layout/chevron1"/>
    <dgm:cxn modelId="{F9C29EE4-A54D-4D9A-8487-92BFF5A70809}" type="presParOf" srcId="{B8CAE111-DA97-4B6D-9D2F-868F1953D960}" destId="{25C9EEF2-F2DB-452E-9CC2-63919AAE9C1F}" srcOrd="1" destOrd="0" presId="urn:microsoft.com/office/officeart/2005/8/layout/chevron1"/>
    <dgm:cxn modelId="{BD334558-4922-4B17-B90B-AAEE19F27569}" type="presParOf" srcId="{0BF1B90B-4AC1-49CF-8B11-36AD4A0371E7}" destId="{D1718ACF-5611-4456-9D5A-EE4096F8CD83}" srcOrd="3" destOrd="0" presId="urn:microsoft.com/office/officeart/2005/8/layout/chevron1"/>
    <dgm:cxn modelId="{202F43D8-97CF-4BA6-90F5-AD891042165A}" type="presParOf" srcId="{0BF1B90B-4AC1-49CF-8B11-36AD4A0371E7}" destId="{EE7F51B4-796C-4A70-B351-192BED34AF8F}" srcOrd="4" destOrd="0" presId="urn:microsoft.com/office/officeart/2005/8/layout/chevron1"/>
    <dgm:cxn modelId="{5763E748-A57C-4D44-888F-8BBC0394F48C}" type="presParOf" srcId="{EE7F51B4-796C-4A70-B351-192BED34AF8F}" destId="{0A9994E0-B839-4540-AF64-07EC8A7A466E}" srcOrd="0" destOrd="0" presId="urn:microsoft.com/office/officeart/2005/8/layout/chevron1"/>
    <dgm:cxn modelId="{67F52AA2-33A4-466E-B37F-F032F9C6417E}" type="presParOf" srcId="{EE7F51B4-796C-4A70-B351-192BED34AF8F}" destId="{7A084837-B389-45A6-AC74-9F49C56F4A33}" srcOrd="1" destOrd="0" presId="urn:microsoft.com/office/officeart/2005/8/layout/chevron1"/>
    <dgm:cxn modelId="{ED120959-D239-448E-B281-9CF406BA4A3C}" type="presParOf" srcId="{0BF1B90B-4AC1-49CF-8B11-36AD4A0371E7}" destId="{7ED4F507-3AF8-4BC0-85EE-1424BD11ECE1}" srcOrd="5" destOrd="0" presId="urn:microsoft.com/office/officeart/2005/8/layout/chevron1"/>
    <dgm:cxn modelId="{F0FDD40E-603E-474B-9272-AB4B7865BFE4}" type="presParOf" srcId="{0BF1B90B-4AC1-49CF-8B11-36AD4A0371E7}" destId="{DB6C624F-26BA-4385-ACE3-C6E74E649E31}" srcOrd="6" destOrd="0" presId="urn:microsoft.com/office/officeart/2005/8/layout/chevron1"/>
    <dgm:cxn modelId="{EE3844D4-01C1-4529-869F-E848E79E6623}" type="presParOf" srcId="{DB6C624F-26BA-4385-ACE3-C6E74E649E31}" destId="{F664E439-DF5F-47C5-914E-8963BF9D9C6B}" srcOrd="0" destOrd="0" presId="urn:microsoft.com/office/officeart/2005/8/layout/chevron1"/>
    <dgm:cxn modelId="{514BA578-774E-48CB-AFB9-0ED3711BC27C}" type="presParOf" srcId="{DB6C624F-26BA-4385-ACE3-C6E74E649E31}" destId="{0A523962-19E0-4F10-957F-825920B05C43}" srcOrd="1" destOrd="0" presId="urn:microsoft.com/office/officeart/2005/8/layout/chevron1"/>
    <dgm:cxn modelId="{67EA7247-50D6-4A3F-832E-B77D5A4C935E}" type="presParOf" srcId="{0BF1B90B-4AC1-49CF-8B11-36AD4A0371E7}" destId="{992D0DFD-707F-4E51-8747-AE7596E81200}" srcOrd="7" destOrd="0" presId="urn:microsoft.com/office/officeart/2005/8/layout/chevron1"/>
    <dgm:cxn modelId="{9F3AC581-71A9-4E3E-86BB-B0F5F9E35380}" type="presParOf" srcId="{0BF1B90B-4AC1-49CF-8B11-36AD4A0371E7}" destId="{89A44D10-DAD9-426C-AA12-C6493D34CEFC}" srcOrd="8" destOrd="0" presId="urn:microsoft.com/office/officeart/2005/8/layout/chevron1"/>
    <dgm:cxn modelId="{70DB74D5-78EE-452B-AFE5-D115E1FF85DA}" type="presParOf" srcId="{89A44D10-DAD9-426C-AA12-C6493D34CEFC}" destId="{5250E7A3-84A5-4BEA-8FA7-49B621D1CFFD}" srcOrd="0" destOrd="0" presId="urn:microsoft.com/office/officeart/2005/8/layout/chevron1"/>
    <dgm:cxn modelId="{D82F3455-E32F-4705-B2DC-E84AB9F094FA}" type="presParOf" srcId="{89A44D10-DAD9-426C-AA12-C6493D34CEFC}" destId="{384683F1-E12E-45DD-9F55-3C62CDFDAB5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04B33-F481-486B-9A7E-AD0FF7A7E89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C9AB83E-227E-4CC8-8B6F-7304B28F57A5}">
      <dgm:prSet phldrT="[Testo]"/>
      <dgm:spPr/>
      <dgm:t>
        <a:bodyPr/>
        <a:lstStyle/>
        <a:p>
          <a:r>
            <a:rPr lang="it-IT" dirty="0">
              <a:latin typeface="Verdana" panose="020B0604030504040204" pitchFamily="34" charset="0"/>
              <a:ea typeface="Verdana" panose="020B0604030504040204" pitchFamily="34" charset="0"/>
            </a:rPr>
            <a:t>Metadata Model</a:t>
          </a:r>
        </a:p>
      </dgm:t>
    </dgm:pt>
    <dgm:pt modelId="{F3794635-6EC4-4D02-A337-D743B3D5D795}" type="parTrans" cxnId="{7AC4BF73-C677-445D-B160-C71E730B99A6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3CEF4C-384F-4FC0-A0BA-631023FF0BE3}" type="sibTrans" cxnId="{7AC4BF73-C677-445D-B160-C71E730B99A6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0E8AE6-7269-4863-B489-5F992C29330B}">
      <dgm:prSet phldrT="[Testo]"/>
      <dgm:spPr/>
      <dgm:t>
        <a:bodyPr/>
        <a:lstStyle/>
        <a:p>
          <a:r>
            <a:rPr lang="it-IT" b="1" dirty="0"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rPr>
            <a:t>AI Risk </a:t>
          </a:r>
          <a:r>
            <a:rPr lang="it-IT" b="1" dirty="0" err="1"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rPr>
            <a:t>Classification</a:t>
          </a:r>
          <a:endParaRPr lang="it-IT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9C0754A-B104-4888-A183-814792168E37}" type="parTrans" cxnId="{A6C2F70F-147F-4D03-88E9-9F5026A213AC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0D236CE-6049-4927-9A91-EEF25622FEDF}" type="sibTrans" cxnId="{A6C2F70F-147F-4D03-88E9-9F5026A213AC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7D638DD-0DA4-4D0E-B559-2C4C2B8FC072}">
      <dgm:prSet phldrT="[Testo]"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High Risk</a:t>
          </a:r>
        </a:p>
      </dgm:t>
    </dgm:pt>
    <dgm:pt modelId="{B454EAA0-D44A-47D3-8C12-B552C3A119D4}" type="parTrans" cxnId="{9086DE5E-8F14-4D9D-B6F8-154787E6ED70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476B180-2CDE-4A2C-ACBB-814694D6FA23}" type="sibTrans" cxnId="{9086DE5E-8F14-4D9D-B6F8-154787E6ED70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0966C1D-6721-43C3-8509-05B65E20B994}">
      <dgm:prSet phldrT="[Testo]"/>
      <dgm:spPr/>
      <dgm:t>
        <a:bodyPr/>
        <a:lstStyle/>
        <a:p>
          <a:r>
            <a:rPr lang="it-IT" dirty="0">
              <a:latin typeface="Verdana" panose="020B0604030504040204" pitchFamily="34" charset="0"/>
              <a:ea typeface="Verdana" panose="020B0604030504040204" pitchFamily="34" charset="0"/>
            </a:rPr>
            <a:t>AI Compliance &amp; Monitoring Maps</a:t>
          </a:r>
        </a:p>
      </dgm:t>
    </dgm:pt>
    <dgm:pt modelId="{916C19E7-821E-4E95-80F3-9C6547732C58}" type="parTrans" cxnId="{59A3D3E1-FD43-4D03-B385-E5948296D428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500E86-7FEC-4D27-AB81-798077504702}" type="sibTrans" cxnId="{59A3D3E1-FD43-4D03-B385-E5948296D428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DB0234-2180-43B4-A786-52765EDC73E5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AI </a:t>
          </a:r>
          <a:r>
            <a:rPr lang="it-IT" sz="1050" dirty="0" err="1">
              <a:latin typeface="Verdana" panose="020B0604030504040204" pitchFamily="34" charset="0"/>
              <a:ea typeface="Verdana" panose="020B0604030504040204" pitchFamily="34" charset="0"/>
            </a:rPr>
            <a:t>Catalog</a:t>
          </a:r>
          <a:endParaRPr lang="it-IT" sz="105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5417299-AE35-48AB-A951-7FFD18F38991}" type="parTrans" cxnId="{E6E7D21B-3064-41D5-9ADF-5C7CBADEFDC3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9207351-692F-4C4F-A673-3313A7D807FE}" type="sibTrans" cxnId="{E6E7D21B-3064-41D5-9ADF-5C7CBADEFDC3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12BA77D-028B-4FB0-B6A8-4A60E9C1D35B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Data Dictionary</a:t>
          </a:r>
        </a:p>
      </dgm:t>
    </dgm:pt>
    <dgm:pt modelId="{49460DE4-5A91-4EA7-8332-71FC91B11AE2}" type="parTrans" cxnId="{3F29E8A8-C7DA-4FD1-9DFE-7CE1FDC42914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22DBE7-AA73-4F11-ACE7-18130613B176}" type="sibTrans" cxnId="{3F29E8A8-C7DA-4FD1-9DFE-7CE1FDC42914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7ED2FA-C124-4A3A-8264-2C48352198CA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Rule </a:t>
          </a:r>
          <a:r>
            <a:rPr lang="it-IT" sz="1050" dirty="0" err="1">
              <a:latin typeface="Verdana" panose="020B0604030504040204" pitchFamily="34" charset="0"/>
              <a:ea typeface="Verdana" panose="020B0604030504040204" pitchFamily="34" charset="0"/>
            </a:rPr>
            <a:t>Catalog</a:t>
          </a:r>
          <a:endParaRPr lang="it-IT" sz="105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707A29-337F-4AD4-BA63-DF89A08F2DD6}" type="parTrans" cxnId="{4474C957-CE26-42E8-819A-F2E3C2AC50CE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5A4BA5F-89D7-4114-BCE7-271200F96E03}" type="sibTrans" cxnId="{4474C957-CE26-42E8-819A-F2E3C2AC50CE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6D683AE-24D4-452C-9B8B-997EF6938234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Business </a:t>
          </a:r>
          <a:r>
            <a:rPr lang="it-IT" sz="1050" dirty="0" err="1">
              <a:latin typeface="Verdana" panose="020B0604030504040204" pitchFamily="34" charset="0"/>
              <a:ea typeface="Verdana" panose="020B0604030504040204" pitchFamily="34" charset="0"/>
            </a:rPr>
            <a:t>Glossary</a:t>
          </a:r>
          <a:endParaRPr lang="it-IT" sz="105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9CEF7B1-9468-4128-92A0-8A6B3C1FD1EA}" type="parTrans" cxnId="{7EA1C036-12B7-4367-8C77-A94454F04AB3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17888FC-DAE0-4BED-B0AA-20A665A63285}" type="sibTrans" cxnId="{7EA1C036-12B7-4367-8C77-A94454F04AB3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2965CC-74E8-4385-8DAA-095390FCEFE6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Limited Risk</a:t>
          </a:r>
        </a:p>
      </dgm:t>
    </dgm:pt>
    <dgm:pt modelId="{5AE011B5-EB7B-4C59-8F80-3C8CBF02074A}" type="parTrans" cxnId="{A53B6DA4-48B4-47C1-A019-FDF0C39125B9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528C155-DCC8-4381-903A-882861DA1434}" type="sibTrans" cxnId="{A53B6DA4-48B4-47C1-A019-FDF0C39125B9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2B8F6FF-F596-4F24-8EF7-CEFCEB17CB2C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Minimal Risk</a:t>
          </a:r>
        </a:p>
      </dgm:t>
    </dgm:pt>
    <dgm:pt modelId="{68508D66-39BC-495E-833F-A79D970D03EB}" type="parTrans" cxnId="{6A1537C3-FF8E-4C6B-969C-C7373B25B3D0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2998C30-4639-4F7E-8D4D-CD1593AE1A75}" type="sibTrans" cxnId="{6A1537C3-FF8E-4C6B-969C-C7373B25B3D0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E113F7F-C3D8-4761-B771-0BAB64675CAE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Requisiti normativi AI Act </a:t>
          </a:r>
        </a:p>
      </dgm:t>
    </dgm:pt>
    <dgm:pt modelId="{926CFAC3-2494-422E-AEC5-33005ACAD50A}" type="parTrans" cxnId="{8D72E5F4-3551-4875-9BA5-576B010337F1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FCE6BC1-B769-48AA-B759-3F4C17627C37}" type="sibTrans" cxnId="{8D72E5F4-3551-4875-9BA5-576B010337F1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71FEF1-C69E-4095-8DD7-750434AEF652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Monitoraggio Bias &amp; Fairness</a:t>
          </a:r>
        </a:p>
      </dgm:t>
    </dgm:pt>
    <dgm:pt modelId="{3E1B74A7-7531-41FB-9846-9B260854E74A}" type="parTrans" cxnId="{F893D54E-7AF9-41A5-A6C2-A050EC7534EC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7EAEA6E-D091-484B-B0D4-332105BE6680}" type="sibTrans" cxnId="{F893D54E-7AF9-41A5-A6C2-A050EC7534EC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44EFF4C-F418-4F27-BA90-0502931D7C3D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Analisi dei Dati e Unità Organizzative</a:t>
          </a:r>
        </a:p>
      </dgm:t>
    </dgm:pt>
    <dgm:pt modelId="{F454CA66-5403-4E94-9196-7405A74A067B}" type="parTrans" cxnId="{55FC9B14-05DA-4E23-9C22-7117EB2CC7B7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A6D02F3-C118-4C40-BE84-89CAB8F0649F}" type="sibTrans" cxnId="{55FC9B14-05DA-4E23-9C22-7117EB2CC7B7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D7DD046-A30F-492B-8F50-5BFE70E9901D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Dashboard</a:t>
          </a:r>
        </a:p>
      </dgm:t>
    </dgm:pt>
    <dgm:pt modelId="{432634D8-15F7-4180-9FA9-6111901611A1}" type="parTrans" cxnId="{B8732544-C0B0-4849-9028-3D9956217AFB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8120267-0A72-43A5-BAFB-43BE96CEC4D1}" type="sibTrans" cxnId="{B8732544-C0B0-4849-9028-3D9956217AFB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A1EE62C-F16D-4401-B438-786F2EF5E775}">
      <dgm:prSet/>
      <dgm:spPr/>
      <dgm:t>
        <a:bodyPr/>
        <a:lstStyle/>
        <a:p>
          <a:r>
            <a:rPr lang="it-IT" dirty="0">
              <a:latin typeface="Verdana" panose="020B0604030504040204" pitchFamily="34" charset="0"/>
              <a:ea typeface="Verdana" panose="020B0604030504040204" pitchFamily="34" charset="0"/>
            </a:rPr>
            <a:t>AI Governance </a:t>
          </a:r>
          <a:r>
            <a:rPr lang="it-IT" dirty="0" err="1">
              <a:latin typeface="Verdana" panose="020B0604030504040204" pitchFamily="34" charset="0"/>
              <a:ea typeface="Verdana" panose="020B0604030504040204" pitchFamily="34" charset="0"/>
            </a:rPr>
            <a:t>Roles</a:t>
          </a:r>
          <a:r>
            <a:rPr lang="it-IT" dirty="0">
              <a:latin typeface="Verdana" panose="020B0604030504040204" pitchFamily="34" charset="0"/>
              <a:ea typeface="Verdana" panose="020B0604030504040204" pitchFamily="34" charset="0"/>
            </a:rPr>
            <a:t> &amp; </a:t>
          </a:r>
          <a:r>
            <a:rPr lang="it-IT" dirty="0" err="1">
              <a:latin typeface="Verdana" panose="020B0604030504040204" pitchFamily="34" charset="0"/>
              <a:ea typeface="Verdana" panose="020B0604030504040204" pitchFamily="34" charset="0"/>
            </a:rPr>
            <a:t>Responsibilities</a:t>
          </a:r>
          <a:endParaRPr lang="it-IT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E8B5A6E-1257-4A37-841B-3B5E83265CFC}" type="parTrans" cxnId="{86B45318-4DF2-462E-B4B7-F9D9136680D2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31AC00B-0DE6-4B64-B9CF-9DB319A0503A}" type="sibTrans" cxnId="{86B45318-4DF2-462E-B4B7-F9D9136680D2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69C89CB-C9C8-4239-9288-E1D5085BD04B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AI Application </a:t>
          </a:r>
          <a:r>
            <a:rPr lang="it-IT" sz="1050" dirty="0" err="1">
              <a:latin typeface="Verdana" panose="020B0604030504040204" pitchFamily="34" charset="0"/>
              <a:ea typeface="Verdana" panose="020B0604030504040204" pitchFamily="34" charset="0"/>
            </a:rPr>
            <a:t>Owner</a:t>
          </a:r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</dgm:t>
    </dgm:pt>
    <dgm:pt modelId="{3D1B8649-BDEE-44C6-8457-2E76F1C6B1BC}" type="parTrans" cxnId="{D86D28C5-6B1E-49F0-902C-9EC29F00D6A7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14660E-85E5-4D85-8E1B-E589AB3F9A6D}" type="sibTrans" cxnId="{D86D28C5-6B1E-49F0-902C-9EC29F00D6A7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443839-D3DB-4289-85FD-7DF6A6CFEA7B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Data Owner </a:t>
          </a:r>
        </a:p>
      </dgm:t>
    </dgm:pt>
    <dgm:pt modelId="{5653F6C6-96EE-4698-847A-FAC4D4F701C2}" type="parTrans" cxnId="{439AE3B0-6613-46DE-BB2F-3DAE8E0744A8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414F0C2-7488-4128-8B4F-A83343D69A71}" type="sibTrans" cxnId="{439AE3B0-6613-46DE-BB2F-3DAE8E0744A8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241FC3-5384-4E7F-8EFC-FA10A9F38E71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Technical Owner </a:t>
          </a:r>
        </a:p>
      </dgm:t>
    </dgm:pt>
    <dgm:pt modelId="{43A72E27-9839-4AB4-881D-8FA50B01EEF1}" type="parTrans" cxnId="{BB21587D-5E7C-449C-AB07-62845FF43B4B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F2A66EE-199E-4720-9BD0-B8BF827D634F}" type="sibTrans" cxnId="{BB21587D-5E7C-449C-AB07-62845FF43B4B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3928AC-443A-4FA6-BB0C-47F43096E7FA}">
      <dgm:prSet custT="1"/>
      <dgm:spPr/>
      <dgm:t>
        <a:bodyPr/>
        <a:lstStyle/>
        <a:p>
          <a:r>
            <a:rPr lang="it-IT" sz="1050" dirty="0">
              <a:latin typeface="Verdana" panose="020B0604030504040204" pitchFamily="34" charset="0"/>
              <a:ea typeface="Verdana" panose="020B0604030504040204" pitchFamily="34" charset="0"/>
            </a:rPr>
            <a:t>Utente primario</a:t>
          </a:r>
        </a:p>
      </dgm:t>
    </dgm:pt>
    <dgm:pt modelId="{7A91A5EC-76E2-436A-908B-69D952EA89F3}" type="parTrans" cxnId="{EB35988A-48A4-44E2-A063-14EDF1FD9DE8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6400C69-1F41-484B-895A-5AF6CCAF7B01}" type="sibTrans" cxnId="{EB35988A-48A4-44E2-A063-14EDF1FD9DE8}">
      <dgm:prSet/>
      <dgm:spPr/>
      <dgm:t>
        <a:bodyPr/>
        <a:lstStyle/>
        <a:p>
          <a:endParaRPr lang="it-IT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65CB8FE-7FE8-4EBC-94A4-83FE9E83AFD8}" type="pres">
      <dgm:prSet presAssocID="{73304B33-F481-486B-9A7E-AD0FF7A7E890}" presName="diagram" presStyleCnt="0">
        <dgm:presLayoutVars>
          <dgm:dir/>
          <dgm:animLvl val="lvl"/>
          <dgm:resizeHandles val="exact"/>
        </dgm:presLayoutVars>
      </dgm:prSet>
      <dgm:spPr/>
    </dgm:pt>
    <dgm:pt modelId="{182395D7-B2A6-421C-A955-BB98B2635750}" type="pres">
      <dgm:prSet presAssocID="{4C9AB83E-227E-4CC8-8B6F-7304B28F57A5}" presName="compNode" presStyleCnt="0"/>
      <dgm:spPr/>
    </dgm:pt>
    <dgm:pt modelId="{1EA55D66-178A-4CD8-9F98-E0905CD7530E}" type="pres">
      <dgm:prSet presAssocID="{4C9AB83E-227E-4CC8-8B6F-7304B28F57A5}" presName="childRect" presStyleLbl="bgAcc1" presStyleIdx="0" presStyleCnt="4" custLinFactNeighborX="0" custLinFactNeighborY="-28349">
        <dgm:presLayoutVars>
          <dgm:bulletEnabled val="1"/>
        </dgm:presLayoutVars>
      </dgm:prSet>
      <dgm:spPr/>
    </dgm:pt>
    <dgm:pt modelId="{4C50565C-F62A-4759-8D01-299A8B5DA47E}" type="pres">
      <dgm:prSet presAssocID="{4C9AB83E-227E-4CC8-8B6F-7304B28F57A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677218A-26CF-4D6A-9D3C-4438831CD4F5}" type="pres">
      <dgm:prSet presAssocID="{4C9AB83E-227E-4CC8-8B6F-7304B28F57A5}" presName="parentRect" presStyleLbl="alignNode1" presStyleIdx="0" presStyleCnt="4" custLinFactNeighborX="0" custLinFactNeighborY="-63735"/>
      <dgm:spPr/>
    </dgm:pt>
    <dgm:pt modelId="{30FD6BEA-23CF-4F89-A353-AC833E96B7D3}" type="pres">
      <dgm:prSet presAssocID="{4C9AB83E-227E-4CC8-8B6F-7304B28F57A5}" presName="adorn" presStyleLbl="fgAccFollowNode1" presStyleIdx="0" presStyleCnt="4" custLinFactNeighborX="592" custLinFactNeighborY="-63627"/>
      <dgm:spPr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72514FB5-6885-4D7E-BFD1-9BDDB2C0C441}" type="pres">
      <dgm:prSet presAssocID="{323CEF4C-384F-4FC0-A0BA-631023FF0BE3}" presName="sibTrans" presStyleLbl="sibTrans2D1" presStyleIdx="0" presStyleCnt="0"/>
      <dgm:spPr/>
    </dgm:pt>
    <dgm:pt modelId="{20F34531-9FC1-49F4-BEFE-13D01BC97FAE}" type="pres">
      <dgm:prSet presAssocID="{2F0E8AE6-7269-4863-B489-5F992C29330B}" presName="compNode" presStyleCnt="0"/>
      <dgm:spPr/>
    </dgm:pt>
    <dgm:pt modelId="{11ED583A-5DE9-41DB-AE3C-26E9BC3E578D}" type="pres">
      <dgm:prSet presAssocID="{2F0E8AE6-7269-4863-B489-5F992C29330B}" presName="childRect" presStyleLbl="bgAcc1" presStyleIdx="1" presStyleCnt="4" custLinFactNeighborX="-385" custLinFactNeighborY="27049">
        <dgm:presLayoutVars>
          <dgm:bulletEnabled val="1"/>
        </dgm:presLayoutVars>
      </dgm:prSet>
      <dgm:spPr/>
    </dgm:pt>
    <dgm:pt modelId="{1E10426E-2B37-498C-AAEA-ECFF02EFF504}" type="pres">
      <dgm:prSet presAssocID="{2F0E8AE6-7269-4863-B489-5F992C29330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31ADD77-1B53-4385-B414-26051011B958}" type="pres">
      <dgm:prSet presAssocID="{2F0E8AE6-7269-4863-B489-5F992C29330B}" presName="parentRect" presStyleLbl="alignNode1" presStyleIdx="1" presStyleCnt="4" custLinFactNeighborX="-385" custLinFactNeighborY="62906"/>
      <dgm:spPr/>
    </dgm:pt>
    <dgm:pt modelId="{143E9EC7-D7ED-4CA6-9403-D96D4E7DAC2B}" type="pres">
      <dgm:prSet presAssocID="{2F0E8AE6-7269-4863-B489-5F992C29330B}" presName="adorn" presStyleLbl="fgAccFollowNode1" presStyleIdx="1" presStyleCnt="4" custLinFactNeighborX="-1100" custLinFactNeighborY="57691"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A186CA9B-05EE-42D8-BA92-050C85DAF2A0}" type="pres">
      <dgm:prSet presAssocID="{30D236CE-6049-4927-9A91-EEF25622FEDF}" presName="sibTrans" presStyleLbl="sibTrans2D1" presStyleIdx="0" presStyleCnt="0"/>
      <dgm:spPr/>
    </dgm:pt>
    <dgm:pt modelId="{8D22F0CB-3DFB-4835-AB0C-A6E6B1B8ED11}" type="pres">
      <dgm:prSet presAssocID="{00966C1D-6721-43C3-8509-05B65E20B994}" presName="compNode" presStyleCnt="0"/>
      <dgm:spPr/>
    </dgm:pt>
    <dgm:pt modelId="{48DBE642-F8C0-4F3E-92AE-7496BB7401D2}" type="pres">
      <dgm:prSet presAssocID="{00966C1D-6721-43C3-8509-05B65E20B994}" presName="childRect" presStyleLbl="bgAcc1" presStyleIdx="2" presStyleCnt="4" custLinFactNeighborX="-152" custLinFactNeighborY="-20287">
        <dgm:presLayoutVars>
          <dgm:bulletEnabled val="1"/>
        </dgm:presLayoutVars>
      </dgm:prSet>
      <dgm:spPr/>
    </dgm:pt>
    <dgm:pt modelId="{1D55A441-31A9-476B-8901-291155362050}" type="pres">
      <dgm:prSet presAssocID="{00966C1D-6721-43C3-8509-05B65E20B99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DC55D3E-5CF0-4DFE-A570-B0816FB043FE}" type="pres">
      <dgm:prSet presAssocID="{00966C1D-6721-43C3-8509-05B65E20B994}" presName="parentRect" presStyleLbl="alignNode1" presStyleIdx="2" presStyleCnt="4" custLinFactNeighborX="-152" custLinFactNeighborY="-47178"/>
      <dgm:spPr/>
    </dgm:pt>
    <dgm:pt modelId="{2C720547-B6DA-4EBB-B81F-8179CD782354}" type="pres">
      <dgm:prSet presAssocID="{00966C1D-6721-43C3-8509-05B65E20B994}" presName="adorn" presStyleLbl="fgAccFollowNode1" presStyleIdx="2" presStyleCnt="4" custLinFactNeighborX="-435" custLinFactNeighborY="-43267"/>
      <dgm:spPr>
        <a:blipFill>
          <a:blip xmlns:r="http://schemas.openxmlformats.org/officeDocument/2006/relationships" r:embed="rId4"/>
          <a:srcRect/>
          <a:stretch>
            <a:fillRect l="-43000" r="-43000"/>
          </a:stretch>
        </a:blipFill>
      </dgm:spPr>
    </dgm:pt>
    <dgm:pt modelId="{5CDAD2A2-29F9-4C74-B381-DB40084050A5}" type="pres">
      <dgm:prSet presAssocID="{C0500E86-7FEC-4D27-AB81-798077504702}" presName="sibTrans" presStyleLbl="sibTrans2D1" presStyleIdx="0" presStyleCnt="0"/>
      <dgm:spPr/>
    </dgm:pt>
    <dgm:pt modelId="{ADD3FD12-37E0-40DE-B536-437DC54238D2}" type="pres">
      <dgm:prSet presAssocID="{7A1EE62C-F16D-4401-B438-786F2EF5E775}" presName="compNode" presStyleCnt="0"/>
      <dgm:spPr/>
    </dgm:pt>
    <dgm:pt modelId="{82AEAC61-A066-4707-A80E-82A9EFC5366E}" type="pres">
      <dgm:prSet presAssocID="{7A1EE62C-F16D-4401-B438-786F2EF5E775}" presName="childRect" presStyleLbl="bgAcc1" presStyleIdx="3" presStyleCnt="4" custLinFactNeighborX="282" custLinFactNeighborY="20914">
        <dgm:presLayoutVars>
          <dgm:bulletEnabled val="1"/>
        </dgm:presLayoutVars>
      </dgm:prSet>
      <dgm:spPr/>
    </dgm:pt>
    <dgm:pt modelId="{EB75B812-56B8-45BD-82F2-6BB29BBEB71E}" type="pres">
      <dgm:prSet presAssocID="{7A1EE62C-F16D-4401-B438-786F2EF5E77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21D72AA-D35D-4DF3-95F1-F54AC569C099}" type="pres">
      <dgm:prSet presAssocID="{7A1EE62C-F16D-4401-B438-786F2EF5E775}" presName="parentRect" presStyleLbl="alignNode1" presStyleIdx="3" presStyleCnt="4" custLinFactNeighborX="282" custLinFactNeighborY="48638"/>
      <dgm:spPr/>
    </dgm:pt>
    <dgm:pt modelId="{7C6052AA-7ACF-45C9-BAA7-87A58491DC67}" type="pres">
      <dgm:prSet presAssocID="{7A1EE62C-F16D-4401-B438-786F2EF5E775}" presName="adorn" presStyleLbl="fgAccFollowNode1" presStyleIdx="3" presStyleCnt="4" custLinFactNeighborX="806" custLinFactNeighborY="44606"/>
      <dgm:spPr>
        <a:blipFill>
          <a:blip xmlns:r="http://schemas.openxmlformats.org/officeDocument/2006/relationships" r:embed="rId5"/>
          <a:srcRect/>
          <a:stretch>
            <a:fillRect l="-18000" r="-18000"/>
          </a:stretch>
        </a:blipFill>
      </dgm:spPr>
    </dgm:pt>
  </dgm:ptLst>
  <dgm:cxnLst>
    <dgm:cxn modelId="{81630600-9E71-49C2-B5D6-8013E936DA6E}" type="presOf" srcId="{323CEF4C-384F-4FC0-A0BA-631023FF0BE3}" destId="{72514FB5-6885-4D7E-BFD1-9BDDB2C0C441}" srcOrd="0" destOrd="0" presId="urn:microsoft.com/office/officeart/2005/8/layout/bList2"/>
    <dgm:cxn modelId="{AECD2007-5FA0-4CCD-A45C-63DCAB9E1C1E}" type="presOf" srcId="{46D683AE-24D4-452C-9B8B-997EF6938234}" destId="{1EA55D66-178A-4CD8-9F98-E0905CD7530E}" srcOrd="0" destOrd="3" presId="urn:microsoft.com/office/officeart/2005/8/layout/bList2"/>
    <dgm:cxn modelId="{16830209-8A62-4B3A-B613-94CB85BD477C}" type="presOf" srcId="{52B8F6FF-F596-4F24-8EF7-CEFCEB17CB2C}" destId="{11ED583A-5DE9-41DB-AE3C-26E9BC3E578D}" srcOrd="0" destOrd="2" presId="urn:microsoft.com/office/officeart/2005/8/layout/bList2"/>
    <dgm:cxn modelId="{A6C2F70F-147F-4D03-88E9-9F5026A213AC}" srcId="{73304B33-F481-486B-9A7E-AD0FF7A7E890}" destId="{2F0E8AE6-7269-4863-B489-5F992C29330B}" srcOrd="1" destOrd="0" parTransId="{29C0754A-B104-4888-A183-814792168E37}" sibTransId="{30D236CE-6049-4927-9A91-EEF25622FEDF}"/>
    <dgm:cxn modelId="{55FC9B14-05DA-4E23-9C22-7117EB2CC7B7}" srcId="{00966C1D-6721-43C3-8509-05B65E20B994}" destId="{244EFF4C-F418-4F27-BA90-0502931D7C3D}" srcOrd="2" destOrd="0" parTransId="{F454CA66-5403-4E94-9196-7405A74A067B}" sibTransId="{DA6D02F3-C118-4C40-BE84-89CAB8F0649F}"/>
    <dgm:cxn modelId="{F456E417-7F0C-406E-89BD-A1047AD5D029}" type="presOf" srcId="{00966C1D-6721-43C3-8509-05B65E20B994}" destId="{DDC55D3E-5CF0-4DFE-A570-B0816FB043FE}" srcOrd="1" destOrd="0" presId="urn:microsoft.com/office/officeart/2005/8/layout/bList2"/>
    <dgm:cxn modelId="{86B45318-4DF2-462E-B4B7-F9D9136680D2}" srcId="{73304B33-F481-486B-9A7E-AD0FF7A7E890}" destId="{7A1EE62C-F16D-4401-B438-786F2EF5E775}" srcOrd="3" destOrd="0" parTransId="{2E8B5A6E-1257-4A37-841B-3B5E83265CFC}" sibTransId="{931AC00B-0DE6-4B64-B9CF-9DB319A0503A}"/>
    <dgm:cxn modelId="{E6E7D21B-3064-41D5-9ADF-5C7CBADEFDC3}" srcId="{4C9AB83E-227E-4CC8-8B6F-7304B28F57A5}" destId="{EEDB0234-2180-43B4-A786-52765EDC73E5}" srcOrd="0" destOrd="0" parTransId="{B5417299-AE35-48AB-A951-7FFD18F38991}" sibTransId="{E9207351-692F-4C4F-A673-3313A7D807FE}"/>
    <dgm:cxn modelId="{7EA1C036-12B7-4367-8C77-A94454F04AB3}" srcId="{4C9AB83E-227E-4CC8-8B6F-7304B28F57A5}" destId="{46D683AE-24D4-452C-9B8B-997EF6938234}" srcOrd="3" destOrd="0" parTransId="{89CEF7B1-9468-4128-92A0-8A6B3C1FD1EA}" sibTransId="{C17888FC-DAE0-4BED-B0AA-20A665A63285}"/>
    <dgm:cxn modelId="{CE23EA38-D9C8-4150-B817-B1879ADD53B5}" type="presOf" srcId="{30D236CE-6049-4927-9A91-EEF25622FEDF}" destId="{A186CA9B-05EE-42D8-BA92-050C85DAF2A0}" srcOrd="0" destOrd="0" presId="urn:microsoft.com/office/officeart/2005/8/layout/bList2"/>
    <dgm:cxn modelId="{1C31AD39-95B9-4FD6-A48B-85EF4E8EB79A}" type="presOf" srcId="{312BA77D-028B-4FB0-B6A8-4A60E9C1D35B}" destId="{1EA55D66-178A-4CD8-9F98-E0905CD7530E}" srcOrd="0" destOrd="1" presId="urn:microsoft.com/office/officeart/2005/8/layout/bList2"/>
    <dgm:cxn modelId="{C6CB9440-AD77-4C45-9561-2C5B549CE365}" type="presOf" srcId="{2F0E8AE6-7269-4863-B489-5F992C29330B}" destId="{1E10426E-2B37-498C-AAEA-ECFF02EFF504}" srcOrd="0" destOrd="0" presId="urn:microsoft.com/office/officeart/2005/8/layout/bList2"/>
    <dgm:cxn modelId="{9086DE5E-8F14-4D9D-B6F8-154787E6ED70}" srcId="{2F0E8AE6-7269-4863-B489-5F992C29330B}" destId="{57D638DD-0DA4-4D0E-B559-2C4C2B8FC072}" srcOrd="0" destOrd="0" parTransId="{B454EAA0-D44A-47D3-8C12-B552C3A119D4}" sibTransId="{F476B180-2CDE-4A2C-ACBB-814694D6FA23}"/>
    <dgm:cxn modelId="{B8732544-C0B0-4849-9028-3D9956217AFB}" srcId="{00966C1D-6721-43C3-8509-05B65E20B994}" destId="{7D7DD046-A30F-492B-8F50-5BFE70E9901D}" srcOrd="3" destOrd="0" parTransId="{432634D8-15F7-4180-9FA9-6111901611A1}" sibTransId="{C8120267-0A72-43A5-BAFB-43BE96CEC4D1}"/>
    <dgm:cxn modelId="{4E8E1646-4AFC-4ADB-8D31-CF9A7E5C6204}" type="presOf" srcId="{D69C89CB-C9C8-4239-9288-E1D5085BD04B}" destId="{82AEAC61-A066-4707-A80E-82A9EFC5366E}" srcOrd="0" destOrd="0" presId="urn:microsoft.com/office/officeart/2005/8/layout/bList2"/>
    <dgm:cxn modelId="{71283D49-EF1D-46A8-BE22-E1B2D4C0E1FC}" type="presOf" srcId="{2F0E8AE6-7269-4863-B489-5F992C29330B}" destId="{831ADD77-1B53-4385-B414-26051011B958}" srcOrd="1" destOrd="0" presId="urn:microsoft.com/office/officeart/2005/8/layout/bList2"/>
    <dgm:cxn modelId="{F893D54E-7AF9-41A5-A6C2-A050EC7534EC}" srcId="{00966C1D-6721-43C3-8509-05B65E20B994}" destId="{DD71FEF1-C69E-4095-8DD7-750434AEF652}" srcOrd="1" destOrd="0" parTransId="{3E1B74A7-7531-41FB-9846-9B260854E74A}" sibTransId="{37EAEA6E-D091-484B-B0D4-332105BE6680}"/>
    <dgm:cxn modelId="{C8AA9E50-BA14-45EC-987E-2062B8E5A5F0}" type="presOf" srcId="{4C9AB83E-227E-4CC8-8B6F-7304B28F57A5}" destId="{5677218A-26CF-4D6A-9D3C-4438831CD4F5}" srcOrd="1" destOrd="0" presId="urn:microsoft.com/office/officeart/2005/8/layout/bList2"/>
    <dgm:cxn modelId="{7AC4BF73-C677-445D-B160-C71E730B99A6}" srcId="{73304B33-F481-486B-9A7E-AD0FF7A7E890}" destId="{4C9AB83E-227E-4CC8-8B6F-7304B28F57A5}" srcOrd="0" destOrd="0" parTransId="{F3794635-6EC4-4D02-A337-D743B3D5D795}" sibTransId="{323CEF4C-384F-4FC0-A0BA-631023FF0BE3}"/>
    <dgm:cxn modelId="{4474C957-CE26-42E8-819A-F2E3C2AC50CE}" srcId="{4C9AB83E-227E-4CC8-8B6F-7304B28F57A5}" destId="{327ED2FA-C124-4A3A-8264-2C48352198CA}" srcOrd="2" destOrd="0" parTransId="{EE707A29-337F-4AD4-BA63-DF89A08F2DD6}" sibTransId="{35A4BA5F-89D7-4114-BCE7-271200F96E03}"/>
    <dgm:cxn modelId="{EB954A79-C772-4028-8A6B-BEC29A0B90D4}" type="presOf" srcId="{EEDB0234-2180-43B4-A786-52765EDC73E5}" destId="{1EA55D66-178A-4CD8-9F98-E0905CD7530E}" srcOrd="0" destOrd="0" presId="urn:microsoft.com/office/officeart/2005/8/layout/bList2"/>
    <dgm:cxn modelId="{BB21587D-5E7C-449C-AB07-62845FF43B4B}" srcId="{7A1EE62C-F16D-4401-B438-786F2EF5E775}" destId="{E3241FC3-5384-4E7F-8EFC-FA10A9F38E71}" srcOrd="2" destOrd="0" parTransId="{43A72E27-9839-4AB4-881D-8FA50B01EEF1}" sibTransId="{3F2A66EE-199E-4720-9BD0-B8BF827D634F}"/>
    <dgm:cxn modelId="{C5B61786-C749-459E-8726-16D316631F5A}" type="presOf" srcId="{244EFF4C-F418-4F27-BA90-0502931D7C3D}" destId="{48DBE642-F8C0-4F3E-92AE-7496BB7401D2}" srcOrd="0" destOrd="2" presId="urn:microsoft.com/office/officeart/2005/8/layout/bList2"/>
    <dgm:cxn modelId="{EB35988A-48A4-44E2-A063-14EDF1FD9DE8}" srcId="{7A1EE62C-F16D-4401-B438-786F2EF5E775}" destId="{B23928AC-443A-4FA6-BB0C-47F43096E7FA}" srcOrd="3" destOrd="0" parTransId="{7A91A5EC-76E2-436A-908B-69D952EA89F3}" sibTransId="{36400C69-1F41-484B-895A-5AF6CCAF7B01}"/>
    <dgm:cxn modelId="{64F2E18E-1F7F-4822-B04F-C819B1B2B30A}" type="presOf" srcId="{00966C1D-6721-43C3-8509-05B65E20B994}" destId="{1D55A441-31A9-476B-8901-291155362050}" srcOrd="0" destOrd="0" presId="urn:microsoft.com/office/officeart/2005/8/layout/bList2"/>
    <dgm:cxn modelId="{6BE5498F-2983-4577-8A90-55BCF3600140}" type="presOf" srcId="{327ED2FA-C124-4A3A-8264-2C48352198CA}" destId="{1EA55D66-178A-4CD8-9F98-E0905CD7530E}" srcOrd="0" destOrd="2" presId="urn:microsoft.com/office/officeart/2005/8/layout/bList2"/>
    <dgm:cxn modelId="{3208E699-589D-4535-9740-A4AD0DFB98BE}" type="presOf" srcId="{0B443839-D3DB-4289-85FD-7DF6A6CFEA7B}" destId="{82AEAC61-A066-4707-A80E-82A9EFC5366E}" srcOrd="0" destOrd="1" presId="urn:microsoft.com/office/officeart/2005/8/layout/bList2"/>
    <dgm:cxn modelId="{A53B6DA4-48B4-47C1-A019-FDF0C39125B9}" srcId="{2F0E8AE6-7269-4863-B489-5F992C29330B}" destId="{862965CC-74E8-4385-8DAA-095390FCEFE6}" srcOrd="1" destOrd="0" parTransId="{5AE011B5-EB7B-4C59-8F80-3C8CBF02074A}" sibTransId="{C528C155-DCC8-4381-903A-882861DA1434}"/>
    <dgm:cxn modelId="{3F29E8A8-C7DA-4FD1-9DFE-7CE1FDC42914}" srcId="{4C9AB83E-227E-4CC8-8B6F-7304B28F57A5}" destId="{312BA77D-028B-4FB0-B6A8-4A60E9C1D35B}" srcOrd="1" destOrd="0" parTransId="{49460DE4-5A91-4EA7-8332-71FC91B11AE2}" sibTransId="{4522DBE7-AA73-4F11-ACE7-18130613B176}"/>
    <dgm:cxn modelId="{7E6BBAA9-4C5C-4735-90C1-2F8A6E5CEB8D}" type="presOf" srcId="{DD71FEF1-C69E-4095-8DD7-750434AEF652}" destId="{48DBE642-F8C0-4F3E-92AE-7496BB7401D2}" srcOrd="0" destOrd="1" presId="urn:microsoft.com/office/officeart/2005/8/layout/bList2"/>
    <dgm:cxn modelId="{439AE3B0-6613-46DE-BB2F-3DAE8E0744A8}" srcId="{7A1EE62C-F16D-4401-B438-786F2EF5E775}" destId="{0B443839-D3DB-4289-85FD-7DF6A6CFEA7B}" srcOrd="1" destOrd="0" parTransId="{5653F6C6-96EE-4698-847A-FAC4D4F701C2}" sibTransId="{E414F0C2-7488-4128-8B4F-A83343D69A71}"/>
    <dgm:cxn modelId="{39AA18B3-49B5-4EF9-9FEC-94F8DA0A3B51}" type="presOf" srcId="{BE113F7F-C3D8-4761-B771-0BAB64675CAE}" destId="{48DBE642-F8C0-4F3E-92AE-7496BB7401D2}" srcOrd="0" destOrd="0" presId="urn:microsoft.com/office/officeart/2005/8/layout/bList2"/>
    <dgm:cxn modelId="{80669AC0-0235-4570-83F7-A78B537469F8}" type="presOf" srcId="{862965CC-74E8-4385-8DAA-095390FCEFE6}" destId="{11ED583A-5DE9-41DB-AE3C-26E9BC3E578D}" srcOrd="0" destOrd="1" presId="urn:microsoft.com/office/officeart/2005/8/layout/bList2"/>
    <dgm:cxn modelId="{6A1537C3-FF8E-4C6B-969C-C7373B25B3D0}" srcId="{2F0E8AE6-7269-4863-B489-5F992C29330B}" destId="{52B8F6FF-F596-4F24-8EF7-CEFCEB17CB2C}" srcOrd="2" destOrd="0" parTransId="{68508D66-39BC-495E-833F-A79D970D03EB}" sibTransId="{62998C30-4639-4F7E-8D4D-CD1593AE1A75}"/>
    <dgm:cxn modelId="{D86D28C5-6B1E-49F0-902C-9EC29F00D6A7}" srcId="{7A1EE62C-F16D-4401-B438-786F2EF5E775}" destId="{D69C89CB-C9C8-4239-9288-E1D5085BD04B}" srcOrd="0" destOrd="0" parTransId="{3D1B8649-BDEE-44C6-8457-2E76F1C6B1BC}" sibTransId="{0D14660E-85E5-4D85-8E1B-E589AB3F9A6D}"/>
    <dgm:cxn modelId="{D75ECBC7-9F72-48F9-9D98-F888FD61CC33}" type="presOf" srcId="{B23928AC-443A-4FA6-BB0C-47F43096E7FA}" destId="{82AEAC61-A066-4707-A80E-82A9EFC5366E}" srcOrd="0" destOrd="3" presId="urn:microsoft.com/office/officeart/2005/8/layout/bList2"/>
    <dgm:cxn modelId="{7670F6D9-9DF8-49CA-8258-988A5D99E801}" type="presOf" srcId="{7D7DD046-A30F-492B-8F50-5BFE70E9901D}" destId="{48DBE642-F8C0-4F3E-92AE-7496BB7401D2}" srcOrd="0" destOrd="3" presId="urn:microsoft.com/office/officeart/2005/8/layout/bList2"/>
    <dgm:cxn modelId="{59A3D3E1-FD43-4D03-B385-E5948296D428}" srcId="{73304B33-F481-486B-9A7E-AD0FF7A7E890}" destId="{00966C1D-6721-43C3-8509-05B65E20B994}" srcOrd="2" destOrd="0" parTransId="{916C19E7-821E-4E95-80F3-9C6547732C58}" sibTransId="{C0500E86-7FEC-4D27-AB81-798077504702}"/>
    <dgm:cxn modelId="{D8B07BE3-829D-4827-895D-003A7FE21B0C}" type="presOf" srcId="{57D638DD-0DA4-4D0E-B559-2C4C2B8FC072}" destId="{11ED583A-5DE9-41DB-AE3C-26E9BC3E578D}" srcOrd="0" destOrd="0" presId="urn:microsoft.com/office/officeart/2005/8/layout/bList2"/>
    <dgm:cxn modelId="{F60E8BE7-A016-455A-8A71-4014B4EBCF54}" type="presOf" srcId="{7A1EE62C-F16D-4401-B438-786F2EF5E775}" destId="{EB75B812-56B8-45BD-82F2-6BB29BBEB71E}" srcOrd="0" destOrd="0" presId="urn:microsoft.com/office/officeart/2005/8/layout/bList2"/>
    <dgm:cxn modelId="{7269E8EC-4A55-4FE8-84D9-E1D253DBF2CA}" type="presOf" srcId="{C0500E86-7FEC-4D27-AB81-798077504702}" destId="{5CDAD2A2-29F9-4C74-B381-DB40084050A5}" srcOrd="0" destOrd="0" presId="urn:microsoft.com/office/officeart/2005/8/layout/bList2"/>
    <dgm:cxn modelId="{1321CEF1-B9EA-4926-AA72-4670ABDABB82}" type="presOf" srcId="{7A1EE62C-F16D-4401-B438-786F2EF5E775}" destId="{321D72AA-D35D-4DF3-95F1-F54AC569C099}" srcOrd="1" destOrd="0" presId="urn:microsoft.com/office/officeart/2005/8/layout/bList2"/>
    <dgm:cxn modelId="{197940F2-738B-4564-B631-D27D57AE5159}" type="presOf" srcId="{E3241FC3-5384-4E7F-8EFC-FA10A9F38E71}" destId="{82AEAC61-A066-4707-A80E-82A9EFC5366E}" srcOrd="0" destOrd="2" presId="urn:microsoft.com/office/officeart/2005/8/layout/bList2"/>
    <dgm:cxn modelId="{8D72E5F4-3551-4875-9BA5-576B010337F1}" srcId="{00966C1D-6721-43C3-8509-05B65E20B994}" destId="{BE113F7F-C3D8-4761-B771-0BAB64675CAE}" srcOrd="0" destOrd="0" parTransId="{926CFAC3-2494-422E-AEC5-33005ACAD50A}" sibTransId="{EFCE6BC1-B769-48AA-B759-3F4C17627C37}"/>
    <dgm:cxn modelId="{1C005BF7-56BB-453F-A5B2-B68C4C237A33}" type="presOf" srcId="{4C9AB83E-227E-4CC8-8B6F-7304B28F57A5}" destId="{4C50565C-F62A-4759-8D01-299A8B5DA47E}" srcOrd="0" destOrd="0" presId="urn:microsoft.com/office/officeart/2005/8/layout/bList2"/>
    <dgm:cxn modelId="{60D52BFC-47C6-4D74-8E84-923EE50AA7EC}" type="presOf" srcId="{73304B33-F481-486B-9A7E-AD0FF7A7E890}" destId="{965CB8FE-7FE8-4EBC-94A4-83FE9E83AFD8}" srcOrd="0" destOrd="0" presId="urn:microsoft.com/office/officeart/2005/8/layout/bList2"/>
    <dgm:cxn modelId="{0CABD0CB-AECD-48BB-9FE6-AFB6BB42D659}" type="presParOf" srcId="{965CB8FE-7FE8-4EBC-94A4-83FE9E83AFD8}" destId="{182395D7-B2A6-421C-A955-BB98B2635750}" srcOrd="0" destOrd="0" presId="urn:microsoft.com/office/officeart/2005/8/layout/bList2"/>
    <dgm:cxn modelId="{0F123FE8-43FD-4FB5-977A-4297B6B5DC1D}" type="presParOf" srcId="{182395D7-B2A6-421C-A955-BB98B2635750}" destId="{1EA55D66-178A-4CD8-9F98-E0905CD7530E}" srcOrd="0" destOrd="0" presId="urn:microsoft.com/office/officeart/2005/8/layout/bList2"/>
    <dgm:cxn modelId="{FB7BD53F-A63A-4D25-8054-D44C16010411}" type="presParOf" srcId="{182395D7-B2A6-421C-A955-BB98B2635750}" destId="{4C50565C-F62A-4759-8D01-299A8B5DA47E}" srcOrd="1" destOrd="0" presId="urn:microsoft.com/office/officeart/2005/8/layout/bList2"/>
    <dgm:cxn modelId="{1DA4B811-FA54-4A23-8723-66718C70CE2E}" type="presParOf" srcId="{182395D7-B2A6-421C-A955-BB98B2635750}" destId="{5677218A-26CF-4D6A-9D3C-4438831CD4F5}" srcOrd="2" destOrd="0" presId="urn:microsoft.com/office/officeart/2005/8/layout/bList2"/>
    <dgm:cxn modelId="{3AAC5B06-BB5A-4A5B-9E45-4E138A622D15}" type="presParOf" srcId="{182395D7-B2A6-421C-A955-BB98B2635750}" destId="{30FD6BEA-23CF-4F89-A353-AC833E96B7D3}" srcOrd="3" destOrd="0" presId="urn:microsoft.com/office/officeart/2005/8/layout/bList2"/>
    <dgm:cxn modelId="{0F1FEA93-85F6-46A4-A3AA-1280461AFCFA}" type="presParOf" srcId="{965CB8FE-7FE8-4EBC-94A4-83FE9E83AFD8}" destId="{72514FB5-6885-4D7E-BFD1-9BDDB2C0C441}" srcOrd="1" destOrd="0" presId="urn:microsoft.com/office/officeart/2005/8/layout/bList2"/>
    <dgm:cxn modelId="{4E9AA36B-B77C-409D-B38C-958D6522F590}" type="presParOf" srcId="{965CB8FE-7FE8-4EBC-94A4-83FE9E83AFD8}" destId="{20F34531-9FC1-49F4-BEFE-13D01BC97FAE}" srcOrd="2" destOrd="0" presId="urn:microsoft.com/office/officeart/2005/8/layout/bList2"/>
    <dgm:cxn modelId="{CC958992-3A84-46B5-86C3-81374C54160C}" type="presParOf" srcId="{20F34531-9FC1-49F4-BEFE-13D01BC97FAE}" destId="{11ED583A-5DE9-41DB-AE3C-26E9BC3E578D}" srcOrd="0" destOrd="0" presId="urn:microsoft.com/office/officeart/2005/8/layout/bList2"/>
    <dgm:cxn modelId="{530A46B5-F7E7-4405-8FC2-074436EA69AA}" type="presParOf" srcId="{20F34531-9FC1-49F4-BEFE-13D01BC97FAE}" destId="{1E10426E-2B37-498C-AAEA-ECFF02EFF504}" srcOrd="1" destOrd="0" presId="urn:microsoft.com/office/officeart/2005/8/layout/bList2"/>
    <dgm:cxn modelId="{2A00A55D-27A1-4F3E-A7BD-2C9D3BADB9FE}" type="presParOf" srcId="{20F34531-9FC1-49F4-BEFE-13D01BC97FAE}" destId="{831ADD77-1B53-4385-B414-26051011B958}" srcOrd="2" destOrd="0" presId="urn:microsoft.com/office/officeart/2005/8/layout/bList2"/>
    <dgm:cxn modelId="{FF58B11C-BCA7-48F6-98C5-7E2BE9150D99}" type="presParOf" srcId="{20F34531-9FC1-49F4-BEFE-13D01BC97FAE}" destId="{143E9EC7-D7ED-4CA6-9403-D96D4E7DAC2B}" srcOrd="3" destOrd="0" presId="urn:microsoft.com/office/officeart/2005/8/layout/bList2"/>
    <dgm:cxn modelId="{E15FEC89-1CD5-4855-949A-08A459702140}" type="presParOf" srcId="{965CB8FE-7FE8-4EBC-94A4-83FE9E83AFD8}" destId="{A186CA9B-05EE-42D8-BA92-050C85DAF2A0}" srcOrd="3" destOrd="0" presId="urn:microsoft.com/office/officeart/2005/8/layout/bList2"/>
    <dgm:cxn modelId="{72A51C9C-0FAA-49D4-ABB0-0154EE0396F1}" type="presParOf" srcId="{965CB8FE-7FE8-4EBC-94A4-83FE9E83AFD8}" destId="{8D22F0CB-3DFB-4835-AB0C-A6E6B1B8ED11}" srcOrd="4" destOrd="0" presId="urn:microsoft.com/office/officeart/2005/8/layout/bList2"/>
    <dgm:cxn modelId="{FAED1198-18AF-4FB1-92E1-2F58D0BB5FFF}" type="presParOf" srcId="{8D22F0CB-3DFB-4835-AB0C-A6E6B1B8ED11}" destId="{48DBE642-F8C0-4F3E-92AE-7496BB7401D2}" srcOrd="0" destOrd="0" presId="urn:microsoft.com/office/officeart/2005/8/layout/bList2"/>
    <dgm:cxn modelId="{4E12B753-CCFD-4D17-9A60-423619C3F8EE}" type="presParOf" srcId="{8D22F0CB-3DFB-4835-AB0C-A6E6B1B8ED11}" destId="{1D55A441-31A9-476B-8901-291155362050}" srcOrd="1" destOrd="0" presId="urn:microsoft.com/office/officeart/2005/8/layout/bList2"/>
    <dgm:cxn modelId="{CA58179E-EFDF-4A81-9604-8478AA10175B}" type="presParOf" srcId="{8D22F0CB-3DFB-4835-AB0C-A6E6B1B8ED11}" destId="{DDC55D3E-5CF0-4DFE-A570-B0816FB043FE}" srcOrd="2" destOrd="0" presId="urn:microsoft.com/office/officeart/2005/8/layout/bList2"/>
    <dgm:cxn modelId="{81D19D01-6F67-47C9-A7D3-D4D70158ED83}" type="presParOf" srcId="{8D22F0CB-3DFB-4835-AB0C-A6E6B1B8ED11}" destId="{2C720547-B6DA-4EBB-B81F-8179CD782354}" srcOrd="3" destOrd="0" presId="urn:microsoft.com/office/officeart/2005/8/layout/bList2"/>
    <dgm:cxn modelId="{C7CEFEF9-88DC-42F5-8D0E-ECAC3F0FF951}" type="presParOf" srcId="{965CB8FE-7FE8-4EBC-94A4-83FE9E83AFD8}" destId="{5CDAD2A2-29F9-4C74-B381-DB40084050A5}" srcOrd="5" destOrd="0" presId="urn:microsoft.com/office/officeart/2005/8/layout/bList2"/>
    <dgm:cxn modelId="{A53D1C1F-2BEF-47C1-9563-09598A53008B}" type="presParOf" srcId="{965CB8FE-7FE8-4EBC-94A4-83FE9E83AFD8}" destId="{ADD3FD12-37E0-40DE-B536-437DC54238D2}" srcOrd="6" destOrd="0" presId="urn:microsoft.com/office/officeart/2005/8/layout/bList2"/>
    <dgm:cxn modelId="{F18F7B39-A246-4E5E-918B-94A2FA9302F2}" type="presParOf" srcId="{ADD3FD12-37E0-40DE-B536-437DC54238D2}" destId="{82AEAC61-A066-4707-A80E-82A9EFC5366E}" srcOrd="0" destOrd="0" presId="urn:microsoft.com/office/officeart/2005/8/layout/bList2"/>
    <dgm:cxn modelId="{2424DAE0-4DDD-4A0C-B0EC-C5F5B25943A6}" type="presParOf" srcId="{ADD3FD12-37E0-40DE-B536-437DC54238D2}" destId="{EB75B812-56B8-45BD-82F2-6BB29BBEB71E}" srcOrd="1" destOrd="0" presId="urn:microsoft.com/office/officeart/2005/8/layout/bList2"/>
    <dgm:cxn modelId="{71C91EB1-15BE-4A4D-9EEC-0C34EC9669A0}" type="presParOf" srcId="{ADD3FD12-37E0-40DE-B536-437DC54238D2}" destId="{321D72AA-D35D-4DF3-95F1-F54AC569C099}" srcOrd="2" destOrd="0" presId="urn:microsoft.com/office/officeart/2005/8/layout/bList2"/>
    <dgm:cxn modelId="{AB106999-9364-483C-B263-C91772AEEA83}" type="presParOf" srcId="{ADD3FD12-37E0-40DE-B536-437DC54238D2}" destId="{7C6052AA-7ACF-45C9-BAA7-87A58491DC6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EF367-302B-4AC1-B3A9-2C66C86334BF}">
      <dsp:nvSpPr>
        <dsp:cNvPr id="0" name=""/>
        <dsp:cNvSpPr/>
      </dsp:nvSpPr>
      <dsp:spPr>
        <a:xfrm>
          <a:off x="3311" y="306908"/>
          <a:ext cx="1808687" cy="72347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Verdana" panose="020B0604030504040204" pitchFamily="34" charset="0"/>
              <a:ea typeface="Verdana" panose="020B0604030504040204" pitchFamily="34" charset="0"/>
            </a:rPr>
            <a:t>Visione strategica</a:t>
          </a:r>
        </a:p>
      </dsp:txBody>
      <dsp:txXfrm>
        <a:off x="365048" y="306908"/>
        <a:ext cx="1085213" cy="723474"/>
      </dsp:txXfrm>
    </dsp:sp>
    <dsp:sp modelId="{C5D1002E-910C-4343-A4B3-F25BB0A6ACAF}">
      <dsp:nvSpPr>
        <dsp:cNvPr id="0" name=""/>
        <dsp:cNvSpPr/>
      </dsp:nvSpPr>
      <dsp:spPr>
        <a:xfrm>
          <a:off x="3311" y="1120818"/>
          <a:ext cx="1446949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Definire obiettivi chiari per l’AI, allineati con la strategia aziendale e le priorità di business (es. customer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experience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efficienza operativa, riduzione rischi).</a:t>
          </a:r>
        </a:p>
      </dsp:txBody>
      <dsp:txXfrm>
        <a:off x="3311" y="1120818"/>
        <a:ext cx="1446949" cy="1170000"/>
      </dsp:txXfrm>
    </dsp:sp>
    <dsp:sp modelId="{C43A8E53-3ADF-4DC0-B9B3-90B5640A3A7B}">
      <dsp:nvSpPr>
        <dsp:cNvPr id="0" name=""/>
        <dsp:cNvSpPr/>
      </dsp:nvSpPr>
      <dsp:spPr>
        <a:xfrm>
          <a:off x="1595998" y="306908"/>
          <a:ext cx="1808687" cy="72347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Verdana" panose="020B0604030504040204" pitchFamily="34" charset="0"/>
              <a:ea typeface="Verdana" panose="020B0604030504040204" pitchFamily="34" charset="0"/>
            </a:rPr>
            <a:t>Assessment iniziale</a:t>
          </a:r>
        </a:p>
      </dsp:txBody>
      <dsp:txXfrm>
        <a:off x="1957735" y="306908"/>
        <a:ext cx="1085213" cy="723474"/>
      </dsp:txXfrm>
    </dsp:sp>
    <dsp:sp modelId="{25C9EEF2-F2DB-452E-9CC2-63919AAE9C1F}">
      <dsp:nvSpPr>
        <dsp:cNvPr id="0" name=""/>
        <dsp:cNvSpPr/>
      </dsp:nvSpPr>
      <dsp:spPr>
        <a:xfrm>
          <a:off x="1595998" y="1120818"/>
          <a:ext cx="1446949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Analizzare il livello di maturità AI, identificare gap rispetto all’AI Act e valutare rischi (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bias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explainability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sicurezza).</a:t>
          </a:r>
        </a:p>
      </dsp:txBody>
      <dsp:txXfrm>
        <a:off x="1595998" y="1120818"/>
        <a:ext cx="1446949" cy="1170000"/>
      </dsp:txXfrm>
    </dsp:sp>
    <dsp:sp modelId="{0A9994E0-B839-4540-AF64-07EC8A7A466E}">
      <dsp:nvSpPr>
        <dsp:cNvPr id="0" name=""/>
        <dsp:cNvSpPr/>
      </dsp:nvSpPr>
      <dsp:spPr>
        <a:xfrm>
          <a:off x="3188685" y="306908"/>
          <a:ext cx="1808687" cy="72347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Verdana" panose="020B0604030504040204" pitchFamily="34" charset="0"/>
              <a:ea typeface="Verdana" panose="020B0604030504040204" pitchFamily="34" charset="0"/>
            </a:rPr>
            <a:t>Policy e ruoli</a:t>
          </a:r>
        </a:p>
      </dsp:txBody>
      <dsp:txXfrm>
        <a:off x="3550422" y="306908"/>
        <a:ext cx="1085213" cy="723474"/>
      </dsp:txXfrm>
    </dsp:sp>
    <dsp:sp modelId="{7A084837-B389-45A6-AC74-9F49C56F4A33}">
      <dsp:nvSpPr>
        <dsp:cNvPr id="0" name=""/>
        <dsp:cNvSpPr/>
      </dsp:nvSpPr>
      <dsp:spPr>
        <a:xfrm>
          <a:off x="3188685" y="1120818"/>
          <a:ext cx="1446949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Definire le responsabilità (AI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Owner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Risk Manager, Compliance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Officer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) e processi approvativi per garantire accountability.</a:t>
          </a:r>
        </a:p>
      </dsp:txBody>
      <dsp:txXfrm>
        <a:off x="3188685" y="1120818"/>
        <a:ext cx="1446949" cy="1170000"/>
      </dsp:txXfrm>
    </dsp:sp>
    <dsp:sp modelId="{F664E439-DF5F-47C5-914E-8963BF9D9C6B}">
      <dsp:nvSpPr>
        <dsp:cNvPr id="0" name=""/>
        <dsp:cNvSpPr/>
      </dsp:nvSpPr>
      <dsp:spPr>
        <a:xfrm>
          <a:off x="4781372" y="306908"/>
          <a:ext cx="1808687" cy="72347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Verdana" panose="020B0604030504040204" pitchFamily="34" charset="0"/>
              <a:ea typeface="Verdana" panose="020B0604030504040204" pitchFamily="34" charset="0"/>
            </a:rPr>
            <a:t>Regole di controllo</a:t>
          </a:r>
        </a:p>
      </dsp:txBody>
      <dsp:txXfrm>
        <a:off x="5143109" y="306908"/>
        <a:ext cx="1085213" cy="723474"/>
      </dsp:txXfrm>
    </dsp:sp>
    <dsp:sp modelId="{0A523962-19E0-4F10-957F-825920B05C43}">
      <dsp:nvSpPr>
        <dsp:cNvPr id="0" name=""/>
        <dsp:cNvSpPr/>
      </dsp:nvSpPr>
      <dsp:spPr>
        <a:xfrm>
          <a:off x="4781372" y="1120818"/>
          <a:ext cx="1446949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Definire regole e procedure per audit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trail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explainability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gestione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bias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 e robustezza dei modelli.</a:t>
          </a:r>
        </a:p>
      </dsp:txBody>
      <dsp:txXfrm>
        <a:off x="4781372" y="1120818"/>
        <a:ext cx="1446949" cy="1170000"/>
      </dsp:txXfrm>
    </dsp:sp>
    <dsp:sp modelId="{5250E7A3-84A5-4BEA-8FA7-49B621D1CFFD}">
      <dsp:nvSpPr>
        <dsp:cNvPr id="0" name=""/>
        <dsp:cNvSpPr/>
      </dsp:nvSpPr>
      <dsp:spPr>
        <a:xfrm>
          <a:off x="6374059" y="306908"/>
          <a:ext cx="1808687" cy="72347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Verdana" panose="020B0604030504040204" pitchFamily="34" charset="0"/>
              <a:ea typeface="Verdana" panose="020B0604030504040204" pitchFamily="34" charset="0"/>
            </a:rPr>
            <a:t>Monitoraggio continuo</a:t>
          </a:r>
        </a:p>
      </dsp:txBody>
      <dsp:txXfrm>
        <a:off x="6735796" y="306908"/>
        <a:ext cx="1085213" cy="723474"/>
      </dsp:txXfrm>
    </dsp:sp>
    <dsp:sp modelId="{384683F1-E12E-45DD-9F55-3C62CDFDAB56}">
      <dsp:nvSpPr>
        <dsp:cNvPr id="0" name=""/>
        <dsp:cNvSpPr/>
      </dsp:nvSpPr>
      <dsp:spPr>
        <a:xfrm>
          <a:off x="6374059" y="1120818"/>
          <a:ext cx="1446949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Stabilire KPI (es. drift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detection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, accuratezza, </a:t>
          </a:r>
          <a:r>
            <a:rPr lang="it-IT" sz="900" kern="1200" dirty="0" err="1">
              <a:latin typeface="Verdana" panose="020B0604030504040204" pitchFamily="34" charset="0"/>
              <a:ea typeface="Verdana" panose="020B0604030504040204" pitchFamily="34" charset="0"/>
            </a:rPr>
            <a:t>fairness</a:t>
          </a:r>
          <a:r>
            <a:rPr lang="it-IT" sz="900" kern="1200" dirty="0">
              <a:latin typeface="Verdana" panose="020B0604030504040204" pitchFamily="34" charset="0"/>
              <a:ea typeface="Verdana" panose="020B0604030504040204" pitchFamily="34" charset="0"/>
            </a:rPr>
            <a:t>), alert automatici e reporting periodico per garantire trasparenza e miglioramento continuo.</a:t>
          </a:r>
        </a:p>
      </dsp:txBody>
      <dsp:txXfrm>
        <a:off x="6374059" y="1120818"/>
        <a:ext cx="1446949" cy="117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55D66-178A-4CD8-9F98-E0905CD7530E}">
      <dsp:nvSpPr>
        <dsp:cNvPr id="0" name=""/>
        <dsp:cNvSpPr/>
      </dsp:nvSpPr>
      <dsp:spPr>
        <a:xfrm>
          <a:off x="5074" y="4"/>
          <a:ext cx="1799496" cy="13432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AI </a:t>
          </a:r>
          <a:r>
            <a:rPr lang="it-IT" sz="1050" kern="1200" dirty="0" err="1">
              <a:latin typeface="Verdana" panose="020B0604030504040204" pitchFamily="34" charset="0"/>
              <a:ea typeface="Verdana" panose="020B0604030504040204" pitchFamily="34" charset="0"/>
            </a:rPr>
            <a:t>Catalog</a:t>
          </a:r>
          <a:endParaRPr lang="it-IT" sz="105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Data Dictionary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Rule </a:t>
          </a:r>
          <a:r>
            <a:rPr lang="it-IT" sz="1050" kern="1200" dirty="0" err="1">
              <a:latin typeface="Verdana" panose="020B0604030504040204" pitchFamily="34" charset="0"/>
              <a:ea typeface="Verdana" panose="020B0604030504040204" pitchFamily="34" charset="0"/>
            </a:rPr>
            <a:t>Catalog</a:t>
          </a:r>
          <a:endParaRPr lang="it-IT" sz="105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Business </a:t>
          </a:r>
          <a:r>
            <a:rPr lang="it-IT" sz="1050" kern="1200" dirty="0" err="1">
              <a:latin typeface="Verdana" panose="020B0604030504040204" pitchFamily="34" charset="0"/>
              <a:ea typeface="Verdana" panose="020B0604030504040204" pitchFamily="34" charset="0"/>
            </a:rPr>
            <a:t>Glossary</a:t>
          </a:r>
          <a:endParaRPr lang="it-IT" sz="105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549" y="31479"/>
        <a:ext cx="1736546" cy="1311811"/>
      </dsp:txXfrm>
    </dsp:sp>
    <dsp:sp modelId="{5677218A-26CF-4D6A-9D3C-4438831CD4F5}">
      <dsp:nvSpPr>
        <dsp:cNvPr id="0" name=""/>
        <dsp:cNvSpPr/>
      </dsp:nvSpPr>
      <dsp:spPr>
        <a:xfrm>
          <a:off x="5074" y="1355957"/>
          <a:ext cx="1799496" cy="577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Verdana" panose="020B0604030504040204" pitchFamily="34" charset="0"/>
              <a:ea typeface="Verdana" panose="020B0604030504040204" pitchFamily="34" charset="0"/>
            </a:rPr>
            <a:t>Metadata Model</a:t>
          </a:r>
        </a:p>
      </dsp:txBody>
      <dsp:txXfrm>
        <a:off x="5074" y="1355957"/>
        <a:ext cx="1267251" cy="577613"/>
      </dsp:txXfrm>
    </dsp:sp>
    <dsp:sp modelId="{30FD6BEA-23CF-4F89-A353-AC833E96B7D3}">
      <dsp:nvSpPr>
        <dsp:cNvPr id="0" name=""/>
        <dsp:cNvSpPr/>
      </dsp:nvSpPr>
      <dsp:spPr>
        <a:xfrm>
          <a:off x="1326959" y="1415109"/>
          <a:ext cx="629823" cy="62982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D583A-5DE9-41DB-AE3C-26E9BC3E578D}">
      <dsp:nvSpPr>
        <dsp:cNvPr id="0" name=""/>
        <dsp:cNvSpPr/>
      </dsp:nvSpPr>
      <dsp:spPr>
        <a:xfrm>
          <a:off x="2102161" y="744158"/>
          <a:ext cx="1799496" cy="13432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High Risk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Limited Risk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Minimal Risk</a:t>
          </a:r>
        </a:p>
      </dsp:txBody>
      <dsp:txXfrm>
        <a:off x="2133636" y="775633"/>
        <a:ext cx="1736546" cy="1311811"/>
      </dsp:txXfrm>
    </dsp:sp>
    <dsp:sp modelId="{831ADD77-1B53-4385-B414-26051011B958}">
      <dsp:nvSpPr>
        <dsp:cNvPr id="0" name=""/>
        <dsp:cNvSpPr/>
      </dsp:nvSpPr>
      <dsp:spPr>
        <a:xfrm>
          <a:off x="2102161" y="2087452"/>
          <a:ext cx="1799496" cy="577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rPr>
            <a:t>AI Risk </a:t>
          </a:r>
          <a:r>
            <a:rPr lang="it-IT" sz="1200" b="1" kern="1200" dirty="0" err="1"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rPr>
            <a:t>Classification</a:t>
          </a:r>
          <a:endParaRPr lang="it-IT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02161" y="2087452"/>
        <a:ext cx="1267251" cy="577613"/>
      </dsp:txXfrm>
    </dsp:sp>
    <dsp:sp modelId="{143E9EC7-D7ED-4CA6-9403-D96D4E7DAC2B}">
      <dsp:nvSpPr>
        <dsp:cNvPr id="0" name=""/>
        <dsp:cNvSpPr/>
      </dsp:nvSpPr>
      <dsp:spPr>
        <a:xfrm>
          <a:off x="3420317" y="2179199"/>
          <a:ext cx="629823" cy="629823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BE642-F8C0-4F3E-92AE-7496BB7401D2}">
      <dsp:nvSpPr>
        <dsp:cNvPr id="0" name=""/>
        <dsp:cNvSpPr/>
      </dsp:nvSpPr>
      <dsp:spPr>
        <a:xfrm>
          <a:off x="4210369" y="108300"/>
          <a:ext cx="1799496" cy="13432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Requisiti normativi AI Act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Monitoraggio Bias &amp; Fairness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Analisi dei Dati e Unità Organizzative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Dashboard</a:t>
          </a:r>
        </a:p>
      </dsp:txBody>
      <dsp:txXfrm>
        <a:off x="4241844" y="139775"/>
        <a:ext cx="1736546" cy="1311811"/>
      </dsp:txXfrm>
    </dsp:sp>
    <dsp:sp modelId="{DDC55D3E-5CF0-4DFE-A570-B0816FB043FE}">
      <dsp:nvSpPr>
        <dsp:cNvPr id="0" name=""/>
        <dsp:cNvSpPr/>
      </dsp:nvSpPr>
      <dsp:spPr>
        <a:xfrm>
          <a:off x="4210369" y="1451592"/>
          <a:ext cx="1799496" cy="577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Verdana" panose="020B0604030504040204" pitchFamily="34" charset="0"/>
              <a:ea typeface="Verdana" panose="020B0604030504040204" pitchFamily="34" charset="0"/>
            </a:rPr>
            <a:t>AI Compliance &amp; Monitoring Maps</a:t>
          </a:r>
        </a:p>
      </dsp:txBody>
      <dsp:txXfrm>
        <a:off x="4210369" y="1451592"/>
        <a:ext cx="1267251" cy="577613"/>
      </dsp:txXfrm>
    </dsp:sp>
    <dsp:sp modelId="{2C720547-B6DA-4EBB-B81F-8179CD782354}">
      <dsp:nvSpPr>
        <dsp:cNvPr id="0" name=""/>
        <dsp:cNvSpPr/>
      </dsp:nvSpPr>
      <dsp:spPr>
        <a:xfrm>
          <a:off x="5528520" y="1543341"/>
          <a:ext cx="629823" cy="629823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43000" r="-43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EAC61-A066-4707-A80E-82A9EFC5366E}">
      <dsp:nvSpPr>
        <dsp:cNvPr id="0" name=""/>
        <dsp:cNvSpPr/>
      </dsp:nvSpPr>
      <dsp:spPr>
        <a:xfrm>
          <a:off x="6322193" y="661747"/>
          <a:ext cx="1799496" cy="13432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AI Application </a:t>
          </a:r>
          <a:r>
            <a:rPr lang="it-IT" sz="1050" kern="1200" dirty="0" err="1">
              <a:latin typeface="Verdana" panose="020B0604030504040204" pitchFamily="34" charset="0"/>
              <a:ea typeface="Verdana" panose="020B0604030504040204" pitchFamily="34" charset="0"/>
            </a:rPr>
            <a:t>Owner</a:t>
          </a: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Data Owner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Technical Owner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Verdana" panose="020B0604030504040204" pitchFamily="34" charset="0"/>
              <a:ea typeface="Verdana" panose="020B0604030504040204" pitchFamily="34" charset="0"/>
            </a:rPr>
            <a:t>Utente primario</a:t>
          </a:r>
        </a:p>
      </dsp:txBody>
      <dsp:txXfrm>
        <a:off x="6353668" y="693222"/>
        <a:ext cx="1736546" cy="1311811"/>
      </dsp:txXfrm>
    </dsp:sp>
    <dsp:sp modelId="{321D72AA-D35D-4DF3-95F1-F54AC569C099}">
      <dsp:nvSpPr>
        <dsp:cNvPr id="0" name=""/>
        <dsp:cNvSpPr/>
      </dsp:nvSpPr>
      <dsp:spPr>
        <a:xfrm>
          <a:off x="6322193" y="2005038"/>
          <a:ext cx="1799496" cy="5776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Verdana" panose="020B0604030504040204" pitchFamily="34" charset="0"/>
              <a:ea typeface="Verdana" panose="020B0604030504040204" pitchFamily="34" charset="0"/>
            </a:rPr>
            <a:t>AI Governance </a:t>
          </a:r>
          <a:r>
            <a:rPr lang="it-IT" sz="1200" kern="1200" dirty="0" err="1">
              <a:latin typeface="Verdana" panose="020B0604030504040204" pitchFamily="34" charset="0"/>
              <a:ea typeface="Verdana" panose="020B0604030504040204" pitchFamily="34" charset="0"/>
            </a:rPr>
            <a:t>Roles</a:t>
          </a:r>
          <a:r>
            <a:rPr lang="it-IT" sz="1200" kern="1200" dirty="0">
              <a:latin typeface="Verdana" panose="020B0604030504040204" pitchFamily="34" charset="0"/>
              <a:ea typeface="Verdana" panose="020B0604030504040204" pitchFamily="34" charset="0"/>
            </a:rPr>
            <a:t> &amp; </a:t>
          </a:r>
          <a:r>
            <a:rPr lang="it-IT" sz="1200" kern="1200" dirty="0" err="1">
              <a:latin typeface="Verdana" panose="020B0604030504040204" pitchFamily="34" charset="0"/>
              <a:ea typeface="Verdana" panose="020B0604030504040204" pitchFamily="34" charset="0"/>
            </a:rPr>
            <a:t>Responsibilities</a:t>
          </a:r>
          <a:endParaRPr lang="it-IT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22193" y="2005038"/>
        <a:ext cx="1267251" cy="577613"/>
      </dsp:txXfrm>
    </dsp:sp>
    <dsp:sp modelId="{7C6052AA-7ACF-45C9-BAA7-87A58491DC67}">
      <dsp:nvSpPr>
        <dsp:cNvPr id="0" name=""/>
        <dsp:cNvSpPr/>
      </dsp:nvSpPr>
      <dsp:spPr>
        <a:xfrm>
          <a:off x="7640350" y="2096786"/>
          <a:ext cx="629823" cy="629823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18000" r="-18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F2AFFCF-B73F-2B65-B45B-F8E604FB2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12E504-4FBA-A300-CD66-7ED8351E7C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A52-61AA-244B-97F4-BDDE2BBA9B05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6A6C34-35A1-F5F3-D438-675FB63430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925B52-16F4-1F1E-CBCA-F2144D3BD6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C7698-B57C-E64F-AEC6-A40B727C4F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596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4313" y="0"/>
            <a:ext cx="307340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288" y="768350"/>
            <a:ext cx="6816725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2788" y="4860925"/>
            <a:ext cx="5673725" cy="460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4988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4313" y="9721850"/>
            <a:ext cx="307340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5" rIns="96275" bIns="48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>
          <a:extLst>
            <a:ext uri="{FF2B5EF4-FFF2-40B4-BE49-F238E27FC236}">
              <a16:creationId xmlns:a16="http://schemas.microsoft.com/office/drawing/2014/main" id="{B1B12153-6898-D161-44B7-A6798160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>
            <a:extLst>
              <a:ext uri="{FF2B5EF4-FFF2-40B4-BE49-F238E27FC236}">
                <a16:creationId xmlns:a16="http://schemas.microsoft.com/office/drawing/2014/main" id="{70138EFB-0CA9-67AD-7EFB-5DC58D037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2788" y="4860925"/>
            <a:ext cx="5673725" cy="4606925"/>
          </a:xfrm>
          <a:prstGeom prst="rect">
            <a:avLst/>
          </a:prstGeom>
        </p:spPr>
        <p:txBody>
          <a:bodyPr spcFirstLastPara="1" wrap="square" lIns="96275" tIns="48125" rIns="96275" bIns="48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>
            <a:extLst>
              <a:ext uri="{FF2B5EF4-FFF2-40B4-BE49-F238E27FC236}">
                <a16:creationId xmlns:a16="http://schemas.microsoft.com/office/drawing/2014/main" id="{B9215DAE-9D67-1006-0F4E-C5CC0DB786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42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5A3A28F2-C8E2-9444-A1F8-9635F9082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5D5D332A-D404-A6F3-F88A-BF58C3B8B7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7677EF83-3093-BB7B-EE5C-4F212A205C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52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50355F5A-2526-1309-CC71-D42AF1EE6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4268C558-B802-FC41-5FD9-31BE762D42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CF1D5097-3835-5CFF-3DFE-ABFEB364CF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34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B17A0AA8-35A2-CF7F-C2B5-BF189673F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A79E14EC-9A0F-31A3-7D3C-8F2FA1DE20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4B9A5B30-6236-0058-CAAC-9068676D68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8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6BE8E45B-7E4F-B1BE-64F6-48FEC964E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>
            <a:extLst>
              <a:ext uri="{FF2B5EF4-FFF2-40B4-BE49-F238E27FC236}">
                <a16:creationId xmlns:a16="http://schemas.microsoft.com/office/drawing/2014/main" id="{106704EE-6FB5-7FD4-0AF2-9EFFAB1163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3:notes">
            <a:extLst>
              <a:ext uri="{FF2B5EF4-FFF2-40B4-BE49-F238E27FC236}">
                <a16:creationId xmlns:a16="http://schemas.microsoft.com/office/drawing/2014/main" id="{BB843DCC-AFCD-A0D5-C5C6-698AA87DFF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701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4F4DF0-9D0D-2099-43A7-B3565E85F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0" y="117542"/>
            <a:ext cx="4414980" cy="49084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C4D3EBE-FE41-45C6-EAB8-E781CAC78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354" y="1432193"/>
            <a:ext cx="5387248" cy="2663288"/>
          </a:xfrm>
          <a:prstGeom prst="rect">
            <a:avLst/>
          </a:prstGeom>
          <a:effectLst>
            <a:outerShdw blurRad="84767" dist="55210" dir="2700000" algn="tl" rotWithShape="0">
              <a:prstClr val="black">
                <a:alpha val="14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390522E-EFE6-EE18-092F-20D5BEE405FF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0A8D267B-1477-EC93-D477-067DCF529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E1A0DB-EA44-76DE-52CE-D979B4895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70451"/>
            <a:ext cx="914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55C46244-8B4A-B4FF-7CB8-B4643F888951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06DC38A-8E79-B081-F982-B40A9FC13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C3E65F-D643-C4F8-D89F-C50B23D91A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70790"/>
            <a:ext cx="9144000" cy="3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C962C18-0DB8-927D-B916-945DE87725E3}"/>
              </a:ext>
            </a:extLst>
          </p:cNvPr>
          <p:cNvGrpSpPr/>
          <p:nvPr userDrawn="1"/>
        </p:nvGrpSpPr>
        <p:grpSpPr>
          <a:xfrm>
            <a:off x="157021" y="117542"/>
            <a:ext cx="4737612" cy="5137364"/>
            <a:chOff x="157020" y="117542"/>
            <a:chExt cx="6300297" cy="683190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E170BF5-B2EF-1B94-E166-3DD6AC49B4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7020" y="117542"/>
              <a:ext cx="4438840" cy="654455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24F97EB-B9D9-BCE2-0B1B-1F78AC8FC7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24802" y="2540733"/>
              <a:ext cx="4332515" cy="4408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6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31DF87-17D4-1B1C-F77B-FF70EF57B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0451"/>
            <a:ext cx="9144000" cy="3810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0174C28-96CC-3723-EE0C-1B8F7164AD68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19B4535-5A4F-232B-7ECE-65744E178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D7FE0C7C-D585-F3D5-984F-A9A1CA3371F0}"/>
              </a:ext>
            </a:extLst>
          </p:cNvPr>
          <p:cNvGrpSpPr/>
          <p:nvPr userDrawn="1"/>
        </p:nvGrpSpPr>
        <p:grpSpPr>
          <a:xfrm>
            <a:off x="157021" y="117543"/>
            <a:ext cx="5237099" cy="4908416"/>
            <a:chOff x="209359" y="156722"/>
            <a:chExt cx="6982795" cy="654455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8CEB9F1-4EB3-B439-4A40-12925CD3D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359" y="156722"/>
              <a:ext cx="4438841" cy="654455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B6C7B9F-8DAF-08BD-A284-C0451D4289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3600" y="1145347"/>
              <a:ext cx="4938554" cy="5435655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6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1AD3589-3281-082A-E848-AC88C178B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500"/>
            <a:ext cx="9144000" cy="3810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0174C28-96CC-3723-EE0C-1B8F7164AD68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19B4535-5A4F-232B-7ECE-65744E178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F28C2027-E100-CA65-2505-E32B94D5A91B}"/>
              </a:ext>
            </a:extLst>
          </p:cNvPr>
          <p:cNvGrpSpPr/>
          <p:nvPr userDrawn="1"/>
        </p:nvGrpSpPr>
        <p:grpSpPr>
          <a:xfrm>
            <a:off x="157021" y="117542"/>
            <a:ext cx="6084157" cy="4921283"/>
            <a:chOff x="209361" y="156723"/>
            <a:chExt cx="8090996" cy="654455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B5B63F1-2ED1-5554-B6DB-8138F8E11E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361" y="156723"/>
              <a:ext cx="4438840" cy="6544552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1DA113E-9306-D9DB-1334-6949C349E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7633" y="1259208"/>
              <a:ext cx="7782724" cy="4339582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5755" y="1212396"/>
            <a:ext cx="6988629" cy="39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C8B6B2-8029-3C82-9EF0-7611FADC3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9224"/>
            <a:ext cx="9144000" cy="381000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BD30EBE1-1968-6FA4-8189-512DBDBDBA3B}"/>
              </a:ext>
            </a:extLst>
          </p:cNvPr>
          <p:cNvCxnSpPr>
            <a:cxnSpLocks/>
          </p:cNvCxnSpPr>
          <p:nvPr userDrawn="1"/>
        </p:nvCxnSpPr>
        <p:spPr>
          <a:xfrm>
            <a:off x="1048164" y="205891"/>
            <a:ext cx="0" cy="333091"/>
          </a:xfrm>
          <a:prstGeom prst="line">
            <a:avLst/>
          </a:prstGeom>
          <a:ln w="12700">
            <a:solidFill>
              <a:srgbClr val="84C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FB64A054-39CF-3D30-69F5-78F4E8314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9" y="24130"/>
            <a:ext cx="708071" cy="6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98C0AD-251B-6E7C-2FA8-FBF29DE27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1" t="39757"/>
          <a:stretch>
            <a:fillRect/>
          </a:stretch>
        </p:blipFill>
        <p:spPr>
          <a:xfrm>
            <a:off x="5767137" y="2775284"/>
            <a:ext cx="3197247" cy="23682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B5B63F1-2ED1-5554-B6DB-8138F8E11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1" y="117542"/>
            <a:ext cx="3337858" cy="49212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B89FC74-AA86-A3AA-8366-8AFB8334E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988" y="117542"/>
            <a:ext cx="3337858" cy="49212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8B2ABF-2926-81EC-F01D-E3A2077F61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335" y="385487"/>
            <a:ext cx="5084666" cy="35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9" r:id="rId3"/>
    <p:sldLayoutId id="2147483663" r:id="rId4"/>
    <p:sldLayoutId id="2147483660" r:id="rId5"/>
    <p:sldLayoutId id="2147483655" r:id="rId6"/>
    <p:sldLayoutId id="2147483661" r:id="rId7"/>
    <p:sldLayoutId id="2147483654" r:id="rId8"/>
    <p:sldLayoutId id="2147483662" r:id="rId9"/>
    <p:sldLayoutId id="214748365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>
          <a:extLst>
            <a:ext uri="{FF2B5EF4-FFF2-40B4-BE49-F238E27FC236}">
              <a16:creationId xmlns:a16="http://schemas.microsoft.com/office/drawing/2014/main" id="{EDB43627-A954-9F2E-641B-0E257E1B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B67CEA25-1956-E6C1-9DFC-BC0355B2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351" y="1212396"/>
            <a:ext cx="6988629" cy="393110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39B5E56-9791-C04B-CE33-19C26A8A18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20" y="117542"/>
            <a:ext cx="4414980" cy="49084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729C22C-E91C-D205-9B72-DAA4F9399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354" y="1432193"/>
            <a:ext cx="5387248" cy="2663288"/>
          </a:xfrm>
          <a:prstGeom prst="rect">
            <a:avLst/>
          </a:prstGeom>
          <a:effectLst>
            <a:outerShdw blurRad="84767" dist="5521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41" name="Google Shape;41;p1">
            <a:extLst>
              <a:ext uri="{FF2B5EF4-FFF2-40B4-BE49-F238E27FC236}">
                <a16:creationId xmlns:a16="http://schemas.microsoft.com/office/drawing/2014/main" id="{2A72FFF1-9291-F94C-4B2D-C9BA09CDDA1C}"/>
              </a:ext>
            </a:extLst>
          </p:cNvPr>
          <p:cNvSpPr/>
          <p:nvPr/>
        </p:nvSpPr>
        <p:spPr>
          <a:xfrm>
            <a:off x="5723081" y="2725986"/>
            <a:ext cx="2706846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Giorgio David Jacchini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Senior Manager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Aubay Italia SpA</a:t>
            </a:r>
            <a:endParaRPr sz="1300" b="1" dirty="0">
              <a:solidFill>
                <a:srgbClr val="00386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40;p1">
            <a:extLst>
              <a:ext uri="{FF2B5EF4-FFF2-40B4-BE49-F238E27FC236}">
                <a16:creationId xmlns:a16="http://schemas.microsoft.com/office/drawing/2014/main" id="{BF86DADC-F8F8-EFC0-4CE2-57474E7174FB}"/>
              </a:ext>
            </a:extLst>
          </p:cNvPr>
          <p:cNvSpPr/>
          <p:nvPr/>
        </p:nvSpPr>
        <p:spPr>
          <a:xfrm>
            <a:off x="4629628" y="390173"/>
            <a:ext cx="4357352" cy="48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Strategia e Governance</a:t>
            </a:r>
            <a:endParaRPr sz="1600" dirty="0">
              <a:solidFill>
                <a:srgbClr val="003865"/>
              </a:solidFill>
            </a:endParaRPr>
          </a:p>
        </p:txBody>
      </p:sp>
      <p:sp>
        <p:nvSpPr>
          <p:cNvPr id="42" name="Google Shape;42;p1">
            <a:extLst>
              <a:ext uri="{FF2B5EF4-FFF2-40B4-BE49-F238E27FC236}">
                <a16:creationId xmlns:a16="http://schemas.microsoft.com/office/drawing/2014/main" id="{30537F91-4017-95D6-28DD-10C40EF77A31}"/>
              </a:ext>
            </a:extLst>
          </p:cNvPr>
          <p:cNvSpPr/>
          <p:nvPr/>
        </p:nvSpPr>
        <p:spPr>
          <a:xfrm>
            <a:off x="4629628" y="876133"/>
            <a:ext cx="3800299" cy="48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lvl="0"/>
            <a:r>
              <a:rPr lang="it-IT" b="1" dirty="0">
                <a:solidFill>
                  <a:srgbClr val="003865"/>
                </a:solidFill>
                <a:latin typeface="Verdana"/>
                <a:ea typeface="Verdana"/>
                <a:cs typeface="Verdana"/>
                <a:sym typeface="Verdana"/>
              </a:rPr>
              <a:t>Come farle dialogare?</a:t>
            </a:r>
            <a:endParaRPr b="1" dirty="0">
              <a:solidFill>
                <a:srgbClr val="00386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41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F403E7-5E29-A664-8CC9-E2BC2D23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542"/>
          <a:stretch>
            <a:fillRect/>
          </a:stretch>
        </p:blipFill>
        <p:spPr>
          <a:xfrm flipH="1">
            <a:off x="0" y="942109"/>
            <a:ext cx="3076956" cy="372687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Google Shape;61;p3">
            <a:extLst>
              <a:ext uri="{FF2B5EF4-FFF2-40B4-BE49-F238E27FC236}">
                <a16:creationId xmlns:a16="http://schemas.microsoft.com/office/drawing/2014/main" id="{6B83C995-6737-D1BD-B5F0-6CCC9F315F19}"/>
              </a:ext>
            </a:extLst>
          </p:cNvPr>
          <p:cNvSpPr txBox="1"/>
          <p:nvPr/>
        </p:nvSpPr>
        <p:spPr>
          <a:xfrm>
            <a:off x="1264644" y="246105"/>
            <a:ext cx="5821955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it-IT" dirty="0">
                <a:solidFill>
                  <a:srgbClr val="003865"/>
                </a:solidFill>
              </a:rPr>
              <a:t>Governance: da compliance a crescita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1D84F5-B252-54D8-E0A8-41037FB0F199}"/>
              </a:ext>
            </a:extLst>
          </p:cNvPr>
          <p:cNvSpPr txBox="1"/>
          <p:nvPr/>
        </p:nvSpPr>
        <p:spPr>
          <a:xfrm>
            <a:off x="1188719" y="5537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Superare la visione difensiva</a:t>
            </a:r>
          </a:p>
        </p:txBody>
      </p:sp>
      <p:sp>
        <p:nvSpPr>
          <p:cNvPr id="11" name="Google Shape;49;p2">
            <a:extLst>
              <a:ext uri="{FF2B5EF4-FFF2-40B4-BE49-F238E27FC236}">
                <a16:creationId xmlns:a16="http://schemas.microsoft.com/office/drawing/2014/main" id="{29D8900E-CB38-F0CC-D6B2-8A0D77AFC6E0}"/>
              </a:ext>
            </a:extLst>
          </p:cNvPr>
          <p:cNvSpPr txBox="1"/>
          <p:nvPr/>
        </p:nvSpPr>
        <p:spPr>
          <a:xfrm>
            <a:off x="3248889" y="895933"/>
            <a:ext cx="5409211" cy="5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Quando si pronuncia “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AI Governance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”, la prima parola che viene in mente è spesso “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compliance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”. </a:t>
            </a:r>
          </a:p>
        </p:txBody>
      </p:sp>
      <p:sp>
        <p:nvSpPr>
          <p:cNvPr id="12" name="Google Shape;49;p2">
            <a:extLst>
              <a:ext uri="{FF2B5EF4-FFF2-40B4-BE49-F238E27FC236}">
                <a16:creationId xmlns:a16="http://schemas.microsoft.com/office/drawing/2014/main" id="{33B8CEEC-899D-2678-0AAB-A22B1917872F}"/>
              </a:ext>
            </a:extLst>
          </p:cNvPr>
          <p:cNvSpPr txBox="1"/>
          <p:nvPr/>
        </p:nvSpPr>
        <p:spPr>
          <a:xfrm>
            <a:off x="3248889" y="1497097"/>
            <a:ext cx="5581146" cy="316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Governance oltre la compliance</a:t>
            </a: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</a:p>
          <a:p>
            <a:pPr marL="171450" lvl="1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La governance non è solo un costo, ma una leva strategica per l'adozione dell'intelligenza artificiale.​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Costruire fiducia​</a:t>
            </a: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Una governance efficace crea fiducia tra gli stakeholder, facilitando l'adozione dell'AI.​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Ridurre gli attriti​</a:t>
            </a: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Governance ben progettata riduce gli ostacoli e permette di scalare l'AI in sicurezza.​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Motore nascosto dell'innovazione​</a:t>
            </a: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La governance è il motore nascosto che facilita l'innovazione e non un semplice pedaggio da pagare.</a:t>
            </a:r>
            <a:endParaRPr sz="1000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850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730A0-84D7-1FA7-89BB-47C10461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1;p3">
            <a:extLst>
              <a:ext uri="{FF2B5EF4-FFF2-40B4-BE49-F238E27FC236}">
                <a16:creationId xmlns:a16="http://schemas.microsoft.com/office/drawing/2014/main" id="{BD741E0F-8063-59CB-3BBA-F29266016DBB}"/>
              </a:ext>
            </a:extLst>
          </p:cNvPr>
          <p:cNvSpPr txBox="1"/>
          <p:nvPr/>
        </p:nvSpPr>
        <p:spPr>
          <a:xfrm>
            <a:off x="1264644" y="246105"/>
            <a:ext cx="5821955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it-IT" dirty="0">
                <a:solidFill>
                  <a:srgbClr val="003865"/>
                </a:solidFill>
              </a:rPr>
              <a:t>Strategia + Governance = Accelerazione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2DCE3A-7AD6-4A3E-4A3F-AAFF405F40D0}"/>
              </a:ext>
            </a:extLst>
          </p:cNvPr>
          <p:cNvSpPr txBox="1"/>
          <p:nvPr/>
        </p:nvSpPr>
        <p:spPr>
          <a:xfrm>
            <a:off x="1188719" y="5537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Due facce della stessa medaglia</a:t>
            </a:r>
          </a:p>
        </p:txBody>
      </p:sp>
      <p:sp>
        <p:nvSpPr>
          <p:cNvPr id="11" name="Google Shape;49;p2">
            <a:extLst>
              <a:ext uri="{FF2B5EF4-FFF2-40B4-BE49-F238E27FC236}">
                <a16:creationId xmlns:a16="http://schemas.microsoft.com/office/drawing/2014/main" id="{2F22E0E1-B8CC-0CC2-7923-EFDF4014FE2D}"/>
              </a:ext>
            </a:extLst>
          </p:cNvPr>
          <p:cNvSpPr txBox="1"/>
          <p:nvPr/>
        </p:nvSpPr>
        <p:spPr>
          <a:xfrm>
            <a:off x="3248890" y="974943"/>
            <a:ext cx="5409211" cy="5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Strategia senza governance è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rischio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; governance senza strategia è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burocrazia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" name="Google Shape;49;p2">
            <a:extLst>
              <a:ext uri="{FF2B5EF4-FFF2-40B4-BE49-F238E27FC236}">
                <a16:creationId xmlns:a16="http://schemas.microsoft.com/office/drawing/2014/main" id="{A5676A10-0262-A9BF-BCBA-C82560E1EB0A}"/>
              </a:ext>
            </a:extLst>
          </p:cNvPr>
          <p:cNvSpPr txBox="1"/>
          <p:nvPr/>
        </p:nvSpPr>
        <p:spPr>
          <a:xfrm>
            <a:off x="3248889" y="1497097"/>
            <a:ext cx="5581146" cy="2957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Strategia: dove investire e perché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Identifica le aree ad alto impatto per l’AI: customer </a:t>
            </a:r>
            <a:r>
              <a:rPr lang="it-IT" sz="100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experience</a:t>
            </a: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, antifrode, automazione.</a:t>
            </a:r>
          </a:p>
          <a:p>
            <a:pPr marL="17145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Definisce obiettivi chiari: riduzione costi, aumento ricavi, miglioramento qualità.</a:t>
            </a:r>
          </a:p>
          <a:p>
            <a:pPr marL="17145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Stabilisce priorità e allocazione delle risorse: tempo, budget, competenze.</a:t>
            </a: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Governance: come arrivarci in modo sicuro e scalabile</a:t>
            </a:r>
          </a:p>
          <a:p>
            <a:pPr marL="171450" lvl="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Traduce la strategia in regole operative: chi decide, come si valuta, cosa si monitora.</a:t>
            </a:r>
          </a:p>
          <a:p>
            <a:pPr marL="171450" lvl="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Garantisce coerenza tra use case e policy: privacy, </a:t>
            </a:r>
            <a:r>
              <a:rPr lang="it-IT" sz="100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bias</a:t>
            </a: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, </a:t>
            </a:r>
            <a:r>
              <a:rPr lang="it-IT" sz="100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explainability</a:t>
            </a: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171450" lvl="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Abilita la scalabilità: modelli riusabili, metriche condivise, ruoli definiti.</a:t>
            </a: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00" b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Proporzionalità: adattare il controllo al contesto</a:t>
            </a:r>
          </a:p>
          <a:p>
            <a:pPr marL="17145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Non tutte le AI sono uguali: serve un approccio modulare.</a:t>
            </a:r>
          </a:p>
          <a:p>
            <a:pPr marL="17145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AI generativa vs AI predittiva: rischi e governance differenti.</a:t>
            </a:r>
          </a:p>
          <a:p>
            <a:pPr marL="171450" indent="-171450" algn="just">
              <a:lnSpc>
                <a:spcPct val="133333"/>
              </a:lnSpc>
              <a:buFont typeface="Arial" panose="020B0604020202020204" pitchFamily="34" charset="0"/>
              <a:buChar char="•"/>
            </a:pPr>
            <a:r>
              <a:rPr lang="it-IT" sz="100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Governance “leggera” per use case low-risk, più strutturata per quelli critici.</a:t>
            </a:r>
            <a:endParaRPr sz="1000" dirty="0">
              <a:solidFill>
                <a:srgbClr val="3F3F3F"/>
              </a:solidFill>
              <a:latin typeface="Verdana"/>
              <a:ea typeface="Verdana"/>
              <a:sym typeface="Verdana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029301-3B93-8D87-44FD-9C446DB3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542"/>
          <a:stretch>
            <a:fillRect/>
          </a:stretch>
        </p:blipFill>
        <p:spPr>
          <a:xfrm flipH="1">
            <a:off x="0" y="942109"/>
            <a:ext cx="3076956" cy="372687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5316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4A8A6DB5-D19C-A851-AFAF-9E9C71B7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>
            <a:extLst>
              <a:ext uri="{FF2B5EF4-FFF2-40B4-BE49-F238E27FC236}">
                <a16:creationId xmlns:a16="http://schemas.microsoft.com/office/drawing/2014/main" id="{BA700D89-F37A-4CAF-E7B5-1E3B6495A2A7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7212013" y="98425"/>
            <a:ext cx="1931987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sp>
        <p:nvSpPr>
          <p:cNvPr id="61" name="Google Shape;61;p3">
            <a:extLst>
              <a:ext uri="{FF2B5EF4-FFF2-40B4-BE49-F238E27FC236}">
                <a16:creationId xmlns:a16="http://schemas.microsoft.com/office/drawing/2014/main" id="{788BD585-026E-0907-382B-53059AB1EB13}"/>
              </a:ext>
            </a:extLst>
          </p:cNvPr>
          <p:cNvSpPr txBox="1"/>
          <p:nvPr/>
        </p:nvSpPr>
        <p:spPr>
          <a:xfrm>
            <a:off x="1264644" y="245752"/>
            <a:ext cx="5821955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it-IT" dirty="0">
                <a:solidFill>
                  <a:srgbClr val="003865"/>
                </a:solidFill>
              </a:rPr>
              <a:t>Approccio metodologico alla Governance AI</a:t>
            </a:r>
            <a:endParaRPr dirty="0">
              <a:solidFill>
                <a:srgbClr val="003865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D6FBDE-5B64-55F1-E252-42DCC81E8EB0}"/>
              </a:ext>
            </a:extLst>
          </p:cNvPr>
          <p:cNvSpPr txBox="1"/>
          <p:nvPr/>
        </p:nvSpPr>
        <p:spPr>
          <a:xfrm>
            <a:off x="1188719" y="5537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Dalla strategia alla gestione continua</a:t>
            </a:r>
          </a:p>
        </p:txBody>
      </p:sp>
      <p:sp>
        <p:nvSpPr>
          <p:cNvPr id="6" name="Google Shape;49;p2">
            <a:extLst>
              <a:ext uri="{FF2B5EF4-FFF2-40B4-BE49-F238E27FC236}">
                <a16:creationId xmlns:a16="http://schemas.microsoft.com/office/drawing/2014/main" id="{3461F1B8-E5FE-E7C6-B207-A4CDC5758B21}"/>
              </a:ext>
            </a:extLst>
          </p:cNvPr>
          <p:cNvSpPr txBox="1"/>
          <p:nvPr/>
        </p:nvSpPr>
        <p:spPr>
          <a:xfrm>
            <a:off x="333671" y="1185130"/>
            <a:ext cx="8331358" cy="5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La governance non è un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progetto una tantum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, ma un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percorso strutturato 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che accompagna la banca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dall’analisi iniziale alla gestione operativa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, garantendo scalabilità e sostenibilità.</a:t>
            </a:r>
            <a:endParaRPr sz="1050" i="1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D975795D-0381-5079-85E3-5E07B6A3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561024"/>
              </p:ext>
            </p:extLst>
          </p:nvPr>
        </p:nvGraphicFramePr>
        <p:xfrm>
          <a:off x="478971" y="1870364"/>
          <a:ext cx="8186058" cy="2597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952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1414B1FD-24DA-01D0-3589-D09AF7743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>
            <a:extLst>
              <a:ext uri="{FF2B5EF4-FFF2-40B4-BE49-F238E27FC236}">
                <a16:creationId xmlns:a16="http://schemas.microsoft.com/office/drawing/2014/main" id="{4B3E4B9C-C6D4-36BC-59D6-F513A006DC23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7212013" y="98425"/>
            <a:ext cx="1931987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sp>
        <p:nvSpPr>
          <p:cNvPr id="61" name="Google Shape;61;p3">
            <a:extLst>
              <a:ext uri="{FF2B5EF4-FFF2-40B4-BE49-F238E27FC236}">
                <a16:creationId xmlns:a16="http://schemas.microsoft.com/office/drawing/2014/main" id="{BD24C844-B868-A37B-AEB1-D5BD83AD3ABC}"/>
              </a:ext>
            </a:extLst>
          </p:cNvPr>
          <p:cNvSpPr txBox="1"/>
          <p:nvPr/>
        </p:nvSpPr>
        <p:spPr>
          <a:xfrm>
            <a:off x="1264644" y="245752"/>
            <a:ext cx="5821955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it-IT" dirty="0">
                <a:solidFill>
                  <a:srgbClr val="003865"/>
                </a:solidFill>
              </a:rPr>
              <a:t>Aubay AI Governance Framework</a:t>
            </a:r>
            <a:endParaRPr dirty="0">
              <a:solidFill>
                <a:srgbClr val="003865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EDD939-DBC4-BC1D-7D49-1B1085E7BF40}"/>
              </a:ext>
            </a:extLst>
          </p:cNvPr>
          <p:cNvSpPr txBox="1"/>
          <p:nvPr/>
        </p:nvSpPr>
        <p:spPr>
          <a:xfrm>
            <a:off x="1188719" y="5537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Il framework che trasforma la governance in realtà</a:t>
            </a:r>
          </a:p>
        </p:txBody>
      </p:sp>
      <p:sp>
        <p:nvSpPr>
          <p:cNvPr id="6" name="Google Shape;49;p2">
            <a:extLst>
              <a:ext uri="{FF2B5EF4-FFF2-40B4-BE49-F238E27FC236}">
                <a16:creationId xmlns:a16="http://schemas.microsoft.com/office/drawing/2014/main" id="{6C2C6A9A-465E-76D8-DE1E-854D9F292CC0}"/>
              </a:ext>
            </a:extLst>
          </p:cNvPr>
          <p:cNvSpPr txBox="1"/>
          <p:nvPr/>
        </p:nvSpPr>
        <p:spPr>
          <a:xfrm>
            <a:off x="333671" y="1185130"/>
            <a:ext cx="8331358" cy="5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Il nostro AI Governance Framework consente il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governo efficace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 delle applicazioni di intelligenza artificiale, affrontando le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tematiche regolatorie e quelle legate alla qualità, alla sicurezza e alla responsabilità d’uso dei modelli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50" i="1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2FFAFBE-70D4-306D-2CCD-44FAAEDA82A9}"/>
              </a:ext>
            </a:extLst>
          </p:cNvPr>
          <p:cNvSpPr txBox="1"/>
          <p:nvPr/>
        </p:nvSpPr>
        <p:spPr>
          <a:xfrm>
            <a:off x="2326436" y="8439143"/>
            <a:ext cx="6054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Lato" panose="020F0502020204030203" pitchFamily="34" charset="77"/>
              </a:rPr>
              <a:t>Strumenti interattivi per monitorare la conformità e il rischio AI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E72FF8-DACB-4D49-2C09-6866796E0E66}"/>
              </a:ext>
            </a:extLst>
          </p:cNvPr>
          <p:cNvSpPr txBox="1"/>
          <p:nvPr/>
        </p:nvSpPr>
        <p:spPr>
          <a:xfrm>
            <a:off x="2328882" y="8685193"/>
            <a:ext cx="6054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Analizza e classifica le applicazioni AI in base ai livelli di rischio definiti dall’AI Act (</a:t>
            </a:r>
            <a:r>
              <a:rPr lang="it-IT" sz="9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Unacceptable</a:t>
            </a:r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High, Limited, </a:t>
            </a:r>
            <a:r>
              <a:rPr lang="it-IT" sz="9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</a:t>
            </a:r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 Questo sistema consente alle aziende di identificare le aree critiche, implementare misure di mitigazione e garantire la conformità normativa, riducendo il rischio operativo e legale.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C5F09FB-15A7-ED1D-0889-DE98EEAADAC7}"/>
              </a:ext>
            </a:extLst>
          </p:cNvPr>
          <p:cNvSpPr txBox="1"/>
          <p:nvPr/>
        </p:nvSpPr>
        <p:spPr>
          <a:xfrm>
            <a:off x="2351634" y="8079441"/>
            <a:ext cx="42015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E14000"/>
                </a:solidFill>
                <a:latin typeface="Lato" panose="020F0502020204030203" pitchFamily="34" charset="77"/>
                <a:ea typeface="Roboto" panose="02000000000000000000" pitchFamily="2" charset="0"/>
              </a:rPr>
              <a:t>AI Compliance e Monitoring Maps</a:t>
            </a:r>
          </a:p>
        </p:txBody>
      </p:sp>
      <p:graphicFrame>
        <p:nvGraphicFramePr>
          <p:cNvPr id="23" name="Diagramma 22">
            <a:extLst>
              <a:ext uri="{FF2B5EF4-FFF2-40B4-BE49-F238E27FC236}">
                <a16:creationId xmlns:a16="http://schemas.microsoft.com/office/drawing/2014/main" id="{F15F8A69-22B1-9B95-D7A0-30F9F1DDB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51682"/>
              </p:ext>
            </p:extLst>
          </p:nvPr>
        </p:nvGraphicFramePr>
        <p:xfrm>
          <a:off x="394855" y="1953334"/>
          <a:ext cx="8270174" cy="282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522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741854BF-D06A-FAAB-8B46-2427B9357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>
            <a:extLst>
              <a:ext uri="{FF2B5EF4-FFF2-40B4-BE49-F238E27FC236}">
                <a16:creationId xmlns:a16="http://schemas.microsoft.com/office/drawing/2014/main" id="{27C2E1C0-B460-049E-B389-CA5D9FFC1DCD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7212013" y="98425"/>
            <a:ext cx="1931987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sp>
        <p:nvSpPr>
          <p:cNvPr id="61" name="Google Shape;61;p3">
            <a:extLst>
              <a:ext uri="{FF2B5EF4-FFF2-40B4-BE49-F238E27FC236}">
                <a16:creationId xmlns:a16="http://schemas.microsoft.com/office/drawing/2014/main" id="{75EBC38C-F390-A6B7-0C4D-E00BEB39E03B}"/>
              </a:ext>
            </a:extLst>
          </p:cNvPr>
          <p:cNvSpPr txBox="1"/>
          <p:nvPr/>
        </p:nvSpPr>
        <p:spPr>
          <a:xfrm>
            <a:off x="1264644" y="245752"/>
            <a:ext cx="5821955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it-IT" dirty="0">
                <a:solidFill>
                  <a:srgbClr val="003865"/>
                </a:solidFill>
              </a:rPr>
              <a:t>Aubay AI Governance Framework</a:t>
            </a:r>
            <a:endParaRPr dirty="0">
              <a:solidFill>
                <a:srgbClr val="003865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A690CD-E196-007F-EEDC-FB19CAC6EBBA}"/>
              </a:ext>
            </a:extLst>
          </p:cNvPr>
          <p:cNvSpPr txBox="1"/>
          <p:nvPr/>
        </p:nvSpPr>
        <p:spPr>
          <a:xfrm>
            <a:off x="1188719" y="5537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 benefici per le organizzazioni</a:t>
            </a:r>
          </a:p>
        </p:txBody>
      </p:sp>
      <p:sp>
        <p:nvSpPr>
          <p:cNvPr id="6" name="Google Shape;49;p2">
            <a:extLst>
              <a:ext uri="{FF2B5EF4-FFF2-40B4-BE49-F238E27FC236}">
                <a16:creationId xmlns:a16="http://schemas.microsoft.com/office/drawing/2014/main" id="{5440C73F-E1EE-85A6-C7D7-8EB321226736}"/>
              </a:ext>
            </a:extLst>
          </p:cNvPr>
          <p:cNvSpPr txBox="1"/>
          <p:nvPr/>
        </p:nvSpPr>
        <p:spPr>
          <a:xfrm>
            <a:off x="333671" y="1185130"/>
            <a:ext cx="8331358" cy="5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Il nostro framework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non è solo uno strumento di conformità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: è una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leva strategica per accelerare l’adozione dell’AI 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in modo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sicuro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trasparente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 e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sostenibile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528E1F0-22E4-EC6A-B29D-16062F7E1A9B}"/>
              </a:ext>
            </a:extLst>
          </p:cNvPr>
          <p:cNvSpPr txBox="1"/>
          <p:nvPr/>
        </p:nvSpPr>
        <p:spPr>
          <a:xfrm>
            <a:off x="2326436" y="8439143"/>
            <a:ext cx="6054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Lato" panose="020F0502020204030203" pitchFamily="34" charset="77"/>
              </a:rPr>
              <a:t>Strumenti interattivi per monitorare la conformità e il rischio AI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BE1FA43-04C2-CBAD-DE49-B0974F1FC716}"/>
              </a:ext>
            </a:extLst>
          </p:cNvPr>
          <p:cNvSpPr txBox="1"/>
          <p:nvPr/>
        </p:nvSpPr>
        <p:spPr>
          <a:xfrm>
            <a:off x="2328882" y="8685193"/>
            <a:ext cx="6054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Analizza e classifica le applicazioni AI in base ai livelli di rischio definiti dall’AI Act (</a:t>
            </a:r>
            <a:r>
              <a:rPr lang="it-IT" sz="9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Unacceptable</a:t>
            </a:r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High, Limited, </a:t>
            </a:r>
            <a:r>
              <a:rPr lang="it-IT" sz="9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</a:t>
            </a:r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 Questo sistema consente alle aziende di identificare le aree critiche, implementare misure di mitigazione e garantire la conformità normativa, riducendo il rischio operativo e legale.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844B315-6233-AD50-A40A-6805BDF65402}"/>
              </a:ext>
            </a:extLst>
          </p:cNvPr>
          <p:cNvSpPr txBox="1"/>
          <p:nvPr/>
        </p:nvSpPr>
        <p:spPr>
          <a:xfrm>
            <a:off x="2351634" y="8079441"/>
            <a:ext cx="42015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E14000"/>
                </a:solidFill>
                <a:latin typeface="Lato" panose="020F0502020204030203" pitchFamily="34" charset="77"/>
                <a:ea typeface="Roboto" panose="02000000000000000000" pitchFamily="2" charset="0"/>
              </a:rPr>
              <a:t>AI Compliance e Monitoring Maps</a:t>
            </a:r>
          </a:p>
        </p:txBody>
      </p:sp>
      <p:sp>
        <p:nvSpPr>
          <p:cNvPr id="2" name="Google Shape;49;p2">
            <a:extLst>
              <a:ext uri="{FF2B5EF4-FFF2-40B4-BE49-F238E27FC236}">
                <a16:creationId xmlns:a16="http://schemas.microsoft.com/office/drawing/2014/main" id="{64AA31DA-EFDA-AF47-A67E-8EAAA62FA7DA}"/>
              </a:ext>
            </a:extLst>
          </p:cNvPr>
          <p:cNvSpPr txBox="1"/>
          <p:nvPr/>
        </p:nvSpPr>
        <p:spPr>
          <a:xfrm>
            <a:off x="516663" y="2051084"/>
            <a:ext cx="8110674" cy="245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Riduzione del rischio operativo e legale 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- Grazie alla classificazione dei rischi e alle mappe di compliance, l’organizzazione minimizza esposizioni e sanzioni.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Accelerazione dell’adozione AI 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- Governance chiara e processi strutturati consentono di passare da progetti pilota a strategie integrate.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Trasparenza e accountability 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- Ruoli definiti e audit </a:t>
            </a:r>
            <a:r>
              <a:rPr lang="it-IT" sz="105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trail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 completo garantiscono controllo e fiducia verso stakeholder e autorità.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Ottimizzazione dei costi e delle risorse 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- Framework preconfigurato riduce tempi di implementazione e costi di compliance.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Valore misurabile e sostenibilità 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- KPI e dashboard permettono di monitorare performance, </a:t>
            </a:r>
            <a:r>
              <a:rPr lang="it-IT" sz="105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fairness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 e ROI delle iniziative AI.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Allineamento strategico 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- L’AI diventa parte integrante della roadmap digitale e degli obiettivi di business</a:t>
            </a:r>
            <a:endParaRPr lang="it-IT" sz="1050" dirty="0">
              <a:solidFill>
                <a:srgbClr val="3F3F3F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9638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836B5DDD-0DFE-0A61-E901-C82D8A07F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>
            <a:extLst>
              <a:ext uri="{FF2B5EF4-FFF2-40B4-BE49-F238E27FC236}">
                <a16:creationId xmlns:a16="http://schemas.microsoft.com/office/drawing/2014/main" id="{701BF7CB-33BF-64E8-AD30-6DAA0338A684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7212013" y="98425"/>
            <a:ext cx="1931987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sp>
        <p:nvSpPr>
          <p:cNvPr id="61" name="Google Shape;61;p3">
            <a:extLst>
              <a:ext uri="{FF2B5EF4-FFF2-40B4-BE49-F238E27FC236}">
                <a16:creationId xmlns:a16="http://schemas.microsoft.com/office/drawing/2014/main" id="{3B81CA14-2D1A-D7FE-4FE1-7FF8068DAAE4}"/>
              </a:ext>
            </a:extLst>
          </p:cNvPr>
          <p:cNvSpPr txBox="1"/>
          <p:nvPr/>
        </p:nvSpPr>
        <p:spPr>
          <a:xfrm>
            <a:off x="1264644" y="245752"/>
            <a:ext cx="5821955" cy="2539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50" b="1">
                <a:solidFill>
                  <a:srgbClr val="324680"/>
                </a:solidFill>
                <a:latin typeface="Montserrat"/>
              </a:defRPr>
            </a:lvl1pPr>
          </a:lstStyle>
          <a:p>
            <a:r>
              <a:rPr lang="it-IT" dirty="0">
                <a:solidFill>
                  <a:srgbClr val="003865"/>
                </a:solidFill>
              </a:rPr>
              <a:t>Concludendo</a:t>
            </a:r>
            <a:endParaRPr dirty="0">
              <a:solidFill>
                <a:srgbClr val="003865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E8DD57-C135-0DE2-ECDF-A3B4EA6748AD}"/>
              </a:ext>
            </a:extLst>
          </p:cNvPr>
          <p:cNvSpPr txBox="1"/>
          <p:nvPr/>
        </p:nvSpPr>
        <p:spPr>
          <a:xfrm>
            <a:off x="1188719" y="5537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 lvl="0"/>
            <a:r>
              <a:rPr lang="it-IT" sz="1200" dirty="0"/>
              <a:t>Governance strategica</a:t>
            </a:r>
            <a:endParaRPr lang="it-IT" sz="1200" dirty="0">
              <a:solidFill>
                <a:srgbClr val="3F3F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49;p2">
            <a:extLst>
              <a:ext uri="{FF2B5EF4-FFF2-40B4-BE49-F238E27FC236}">
                <a16:creationId xmlns:a16="http://schemas.microsoft.com/office/drawing/2014/main" id="{B300EE82-A45A-5FBC-391B-008C30B84FAD}"/>
              </a:ext>
            </a:extLst>
          </p:cNvPr>
          <p:cNvSpPr txBox="1"/>
          <p:nvPr/>
        </p:nvSpPr>
        <p:spPr>
          <a:xfrm>
            <a:off x="333671" y="1185130"/>
            <a:ext cx="8331358" cy="30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 La governance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non è un vincolo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, ma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una leva strategica 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per rendere </a:t>
            </a:r>
            <a:r>
              <a:rPr lang="it-IT" sz="1050" b="1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l’AI scalabile, sicura e utile</a:t>
            </a:r>
            <a:r>
              <a:rPr lang="it-IT" sz="1050" i="1" dirty="0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1FB19A1-D818-3A23-A0D6-1DDE327BC9F9}"/>
              </a:ext>
            </a:extLst>
          </p:cNvPr>
          <p:cNvSpPr txBox="1"/>
          <p:nvPr/>
        </p:nvSpPr>
        <p:spPr>
          <a:xfrm>
            <a:off x="2326436" y="8439143"/>
            <a:ext cx="6054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Lato" panose="020F0502020204030203" pitchFamily="34" charset="77"/>
              </a:rPr>
              <a:t>Strumenti interattivi per monitorare la conformità e il rischio AI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235DE11-3A2A-3824-61FB-9A91394AD49B}"/>
              </a:ext>
            </a:extLst>
          </p:cNvPr>
          <p:cNvSpPr txBox="1"/>
          <p:nvPr/>
        </p:nvSpPr>
        <p:spPr>
          <a:xfrm>
            <a:off x="2328882" y="8685193"/>
            <a:ext cx="6054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Analizza e classifica le applicazioni AI in base ai livelli di rischio definiti dall’AI Act (</a:t>
            </a:r>
            <a:r>
              <a:rPr lang="it-IT" sz="9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Unacceptable</a:t>
            </a:r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High, Limited, </a:t>
            </a:r>
            <a:r>
              <a:rPr lang="it-IT" sz="9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</a:t>
            </a:r>
            <a:r>
              <a:rPr lang="it-IT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 Questo sistema consente alle aziende di identificare le aree critiche, implementare misure di mitigazione e garantire la conformità normativa, riducendo il rischio operativo e legale.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9B01505-BC7B-0A80-A9DD-961EC085CF4A}"/>
              </a:ext>
            </a:extLst>
          </p:cNvPr>
          <p:cNvSpPr txBox="1"/>
          <p:nvPr/>
        </p:nvSpPr>
        <p:spPr>
          <a:xfrm>
            <a:off x="2351634" y="8079441"/>
            <a:ext cx="42015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E14000"/>
                </a:solidFill>
                <a:latin typeface="Lato" panose="020F0502020204030203" pitchFamily="34" charset="77"/>
                <a:ea typeface="Roboto" panose="02000000000000000000" pitchFamily="2" charset="0"/>
              </a:rPr>
              <a:t>AI Compliance e Monitoring Maps</a:t>
            </a:r>
          </a:p>
        </p:txBody>
      </p:sp>
      <p:sp>
        <p:nvSpPr>
          <p:cNvPr id="2" name="Google Shape;49;p2">
            <a:extLst>
              <a:ext uri="{FF2B5EF4-FFF2-40B4-BE49-F238E27FC236}">
                <a16:creationId xmlns:a16="http://schemas.microsoft.com/office/drawing/2014/main" id="{B22DB516-4ACB-995E-7509-1DAD6B6EA1E0}"/>
              </a:ext>
            </a:extLst>
          </p:cNvPr>
          <p:cNvSpPr txBox="1"/>
          <p:nvPr/>
        </p:nvSpPr>
        <p:spPr>
          <a:xfrm>
            <a:off x="516663" y="1846706"/>
            <a:ext cx="8110674" cy="245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Governance giusta, non di più 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Non serve appesantire i processi, ma renderli coerenti con il rischio e il valore del caso d’</a:t>
            </a:r>
            <a:r>
              <a:rPr lang="it-IT" sz="105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uso.La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 governance deve essere proporzionata, modulare e adattiva.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50" b="1" dirty="0">
              <a:solidFill>
                <a:srgbClr val="3F3F3F"/>
              </a:solidFill>
              <a:latin typeface="Verdana"/>
              <a:ea typeface="Verdana"/>
              <a:sym typeface="Verdana"/>
            </a:endParaRP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Framework operativo e concreto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Il modello Aubay offre strumenti pratici: metadati, ruoli chiari, controlli integrati, </a:t>
            </a:r>
            <a:r>
              <a:rPr lang="it-IT" sz="105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metriche.Permette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 di passare da una gestione reattiva a una proattiva e scalabile.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50" b="1" dirty="0">
              <a:solidFill>
                <a:srgbClr val="3F3F3F"/>
              </a:solidFill>
              <a:latin typeface="Verdana"/>
              <a:ea typeface="Verdana"/>
              <a:sym typeface="Verdana"/>
            </a:endParaRPr>
          </a:p>
          <a:p>
            <a:pPr marR="0" lvl="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50" b="1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Pagamenti come laboratorio ideale</a:t>
            </a:r>
          </a:p>
          <a:p>
            <a:pPr marL="171450" marR="0" lvl="0" indent="-171450" algn="just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Gli use case nei pagamenti sono misurabili, regolamentati e ad alto </a:t>
            </a:r>
            <a:r>
              <a:rPr lang="it-IT" sz="1050" dirty="0" err="1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impatto.Consentono</a:t>
            </a:r>
            <a:r>
              <a:rPr lang="it-IT" sz="1050" dirty="0">
                <a:solidFill>
                  <a:srgbClr val="3F3F3F"/>
                </a:solidFill>
                <a:latin typeface="Verdana"/>
                <a:ea typeface="Verdana"/>
                <a:sym typeface="Verdana"/>
              </a:rPr>
              <a:t> di testare e raffinare il framework prima di estenderlo ad altri ambiti</a:t>
            </a:r>
            <a:endParaRPr lang="it-IT" sz="1050" dirty="0">
              <a:solidFill>
                <a:srgbClr val="3F3F3F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77399737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1033</Words>
  <Application>Microsoft Office PowerPoint</Application>
  <PresentationFormat>Presentazione su schermo (16:9)</PresentationFormat>
  <Paragraphs>102</Paragraphs>
  <Slides>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Verdana</vt:lpstr>
      <vt:lpstr>Arial</vt:lpstr>
      <vt:lpstr>Calibri</vt:lpstr>
      <vt:lpstr>Lato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Anastasiya Psareva</dc:creator>
  <cp:lastModifiedBy>Giorgio David Jacchini</cp:lastModifiedBy>
  <cp:revision>17</cp:revision>
  <dcterms:created xsi:type="dcterms:W3CDTF">2010-08-04T16:09:27Z</dcterms:created>
  <dcterms:modified xsi:type="dcterms:W3CDTF">2025-10-29T10:01:44Z</dcterms:modified>
</cp:coreProperties>
</file>